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316" r:id="rId3"/>
    <p:sldId id="325" r:id="rId4"/>
    <p:sldId id="326" r:id="rId5"/>
    <p:sldId id="319" r:id="rId6"/>
    <p:sldId id="327" r:id="rId7"/>
    <p:sldId id="320" r:id="rId8"/>
    <p:sldId id="321" r:id="rId9"/>
    <p:sldId id="322" r:id="rId10"/>
    <p:sldId id="323" r:id="rId11"/>
  </p:sldIdLst>
  <p:sldSz cx="12192000" cy="6858000"/>
  <p:notesSz cx="6858000" cy="9144000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93" userDrawn="1">
          <p15:clr>
            <a:srgbClr val="A4A3A4"/>
          </p15:clr>
        </p15:guide>
        <p15:guide id="3" pos="1391" userDrawn="1">
          <p15:clr>
            <a:srgbClr val="A4A3A4"/>
          </p15:clr>
        </p15:guide>
        <p15:guide id="4" orient="horz" pos="1911" userDrawn="1">
          <p15:clr>
            <a:srgbClr val="A4A3A4"/>
          </p15:clr>
        </p15:guide>
        <p15:guide id="5" pos="7219" userDrawn="1">
          <p15:clr>
            <a:srgbClr val="A4A3A4"/>
          </p15:clr>
        </p15:guide>
        <p15:guide id="7" orient="horz" pos="1207" userDrawn="1">
          <p15:clr>
            <a:srgbClr val="A4A3A4"/>
          </p15:clr>
        </p15:guide>
        <p15:guide id="8" pos="7559" userDrawn="1">
          <p15:clr>
            <a:srgbClr val="A4A3A4"/>
          </p15:clr>
        </p15:guide>
        <p15:guide id="9" orient="horz" pos="1820" userDrawn="1">
          <p15:clr>
            <a:srgbClr val="A4A3A4"/>
          </p15:clr>
        </p15:guide>
        <p15:guide id="11" orient="horz" pos="1525" userDrawn="1">
          <p15:clr>
            <a:srgbClr val="A4A3A4"/>
          </p15:clr>
        </p15:guide>
        <p15:guide id="12" orient="horz" pos="504" userDrawn="1">
          <p15:clr>
            <a:srgbClr val="A4A3A4"/>
          </p15:clr>
        </p15:guide>
        <p15:guide id="13" orient="horz" pos="618" userDrawn="1">
          <p15:clr>
            <a:srgbClr val="A4A3A4"/>
          </p15:clr>
        </p15:guide>
        <p15:guide id="14" pos="1459" userDrawn="1">
          <p15:clr>
            <a:srgbClr val="A4A3A4"/>
          </p15:clr>
        </p15:guide>
        <p15:guide id="15" pos="3205" userDrawn="1">
          <p15:clr>
            <a:srgbClr val="A4A3A4"/>
          </p15:clr>
        </p15:guide>
        <p15:guide id="16" pos="5382" userDrawn="1">
          <p15:clr>
            <a:srgbClr val="A4A3A4"/>
          </p15:clr>
        </p15:guide>
        <p15:guide id="17" pos="5246" userDrawn="1">
          <p15:clr>
            <a:srgbClr val="A4A3A4"/>
          </p15:clr>
        </p15:guide>
        <p15:guide id="18" pos="6040" userDrawn="1">
          <p15:clr>
            <a:srgbClr val="A4A3A4"/>
          </p15:clr>
        </p15:guide>
        <p15:guide id="19" pos="7015" userDrawn="1">
          <p15:clr>
            <a:srgbClr val="A4A3A4"/>
          </p15:clr>
        </p15:guide>
        <p15:guide id="20" orient="horz" pos="3407" userDrawn="1">
          <p15:clr>
            <a:srgbClr val="A4A3A4"/>
          </p15:clr>
        </p15:guide>
        <p15:guide id="21" orient="horz" pos="2409" userDrawn="1">
          <p15:clr>
            <a:srgbClr val="A4A3A4"/>
          </p15:clr>
        </p15:guide>
        <p15:guide id="22" orient="horz" pos="1457" userDrawn="1">
          <p15:clr>
            <a:srgbClr val="A4A3A4"/>
          </p15:clr>
        </p15:guide>
        <p15:guide id="23" orient="horz" pos="2682" userDrawn="1">
          <p15:clr>
            <a:srgbClr val="A4A3A4"/>
          </p15:clr>
        </p15:guide>
        <p15:guide id="24" orient="horz" pos="3339" userDrawn="1">
          <p15:clr>
            <a:srgbClr val="A4A3A4"/>
          </p15:clr>
        </p15:guide>
        <p15:guide id="25" pos="960" userDrawn="1">
          <p15:clr>
            <a:srgbClr val="A4A3A4"/>
          </p15:clr>
        </p15:guide>
        <p15:guide id="26" pos="1822" userDrawn="1">
          <p15:clr>
            <a:srgbClr val="A4A3A4"/>
          </p15:clr>
        </p15:guide>
        <p15:guide id="27" pos="2320" userDrawn="1">
          <p15:clr>
            <a:srgbClr val="A4A3A4"/>
          </p15:clr>
        </p15:guide>
        <p15:guide id="28" pos="2819" userDrawn="1">
          <p15:clr>
            <a:srgbClr val="A4A3A4"/>
          </p15:clr>
        </p15:guide>
        <p15:guide id="29" pos="3545" userDrawn="1">
          <p15:clr>
            <a:srgbClr val="A4A3A4"/>
          </p15:clr>
        </p15:guide>
        <p15:guide id="30" pos="4248" userDrawn="1">
          <p15:clr>
            <a:srgbClr val="A4A3A4"/>
          </p15:clr>
        </p15:guide>
        <p15:guide id="31" pos="4861" userDrawn="1">
          <p15:clr>
            <a:srgbClr val="A4A3A4"/>
          </p15:clr>
        </p15:guide>
        <p15:guide id="32" pos="6471" userDrawn="1">
          <p15:clr>
            <a:srgbClr val="A4A3A4"/>
          </p15:clr>
        </p15:guide>
        <p15:guide id="33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6E7B"/>
    <a:srgbClr val="F7F7F7"/>
    <a:srgbClr val="82102D"/>
    <a:srgbClr val="00B050"/>
    <a:srgbClr val="E51D44"/>
    <a:srgbClr val="FFFF00"/>
    <a:srgbClr val="000000"/>
    <a:srgbClr val="CCFFCC"/>
    <a:srgbClr val="FFFF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76" y="114"/>
      </p:cViewPr>
      <p:guideLst>
        <p:guide pos="393"/>
        <p:guide pos="1391"/>
        <p:guide orient="horz" pos="1911"/>
        <p:guide pos="7219"/>
        <p:guide orient="horz" pos="1207"/>
        <p:guide pos="7559"/>
        <p:guide orient="horz" pos="1820"/>
        <p:guide orient="horz" pos="1525"/>
        <p:guide orient="horz" pos="504"/>
        <p:guide orient="horz" pos="618"/>
        <p:guide pos="1459"/>
        <p:guide pos="3205"/>
        <p:guide pos="5382"/>
        <p:guide pos="5246"/>
        <p:guide pos="6040"/>
        <p:guide pos="7015"/>
        <p:guide orient="horz" pos="3407"/>
        <p:guide orient="horz" pos="2409"/>
        <p:guide orient="horz" pos="1457"/>
        <p:guide orient="horz" pos="2682"/>
        <p:guide orient="horz" pos="3339"/>
        <p:guide pos="960"/>
        <p:guide pos="1822"/>
        <p:guide pos="2320"/>
        <p:guide pos="2819"/>
        <p:guide pos="3545"/>
        <p:guide pos="4248"/>
        <p:guide pos="4861"/>
        <p:guide pos="6471"/>
        <p:guide pos="728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641E6D-A007-47B8-AC12-C7E2850C79F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EFD32E-D1F9-45F1-81ED-76FFF93ACC16}">
      <dgm:prSet phldrT="[Text]"/>
      <dgm:spPr>
        <a:xfrm>
          <a:off x="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Zielfestlegung</a:t>
          </a:r>
        </a:p>
      </dgm:t>
    </dgm:pt>
    <dgm:pt modelId="{161D6D3B-6F6E-4460-81A7-CD6F1C06FD24}" type="parTrans" cxnId="{CD6B16F9-9817-479D-BAC5-457F8BE6B26D}">
      <dgm:prSet/>
      <dgm:spPr/>
      <dgm:t>
        <a:bodyPr/>
        <a:lstStyle/>
        <a:p>
          <a:endParaRPr lang="de-DE"/>
        </a:p>
      </dgm:t>
    </dgm:pt>
    <dgm:pt modelId="{D09460C8-9A18-490F-98C3-49A63463E8FC}" type="sibTrans" cxnId="{CD6B16F9-9817-479D-BAC5-457F8BE6B26D}">
      <dgm:prSet/>
      <dgm:spPr/>
      <dgm:t>
        <a:bodyPr/>
        <a:lstStyle/>
        <a:p>
          <a:endParaRPr lang="de-DE"/>
        </a:p>
      </dgm:t>
    </dgm:pt>
    <dgm:pt modelId="{DC016AEA-CCF4-4D9E-8320-1DDB0AF7E2AB}">
      <dgm:prSet phldrT="[Text]"/>
      <dgm:spPr>
        <a:xfrm>
          <a:off x="3347963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Konzept-planung</a:t>
          </a:r>
        </a:p>
      </dgm:t>
    </dgm:pt>
    <dgm:pt modelId="{585E29E0-049C-4A23-84ED-02343672B6E2}" type="parTrans" cxnId="{D0FD00E5-18F9-43A1-9B62-E9B9A0FE317F}">
      <dgm:prSet/>
      <dgm:spPr/>
      <dgm:t>
        <a:bodyPr/>
        <a:lstStyle/>
        <a:p>
          <a:endParaRPr lang="de-DE"/>
        </a:p>
      </dgm:t>
    </dgm:pt>
    <dgm:pt modelId="{B278A150-A1A8-409D-A496-EDB0608B21CA}" type="sibTrans" cxnId="{D0FD00E5-18F9-43A1-9B62-E9B9A0FE317F}">
      <dgm:prSet/>
      <dgm:spPr/>
      <dgm:t>
        <a:bodyPr/>
        <a:lstStyle/>
        <a:p>
          <a:endParaRPr lang="de-DE"/>
        </a:p>
      </dgm:t>
    </dgm:pt>
    <dgm:pt modelId="{20AD62B1-EF5E-4599-ADD6-03765857AE7A}">
      <dgm:prSet phldrT="[Text]"/>
      <dgm:spPr>
        <a:xfrm>
          <a:off x="5021945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Detailplanung</a:t>
          </a:r>
        </a:p>
      </dgm:t>
    </dgm:pt>
    <dgm:pt modelId="{BA55D38C-A503-4482-882C-7F4AFF01C3FC}" type="parTrans" cxnId="{F4A02B7B-8DD0-48E6-926F-65341299C840}">
      <dgm:prSet/>
      <dgm:spPr/>
      <dgm:t>
        <a:bodyPr/>
        <a:lstStyle/>
        <a:p>
          <a:endParaRPr lang="de-DE"/>
        </a:p>
      </dgm:t>
    </dgm:pt>
    <dgm:pt modelId="{E243D1A6-0A2B-44A3-B0E1-74CCC30A6994}" type="sibTrans" cxnId="{F4A02B7B-8DD0-48E6-926F-65341299C840}">
      <dgm:prSet/>
      <dgm:spPr/>
      <dgm:t>
        <a:bodyPr/>
        <a:lstStyle/>
        <a:p>
          <a:endParaRPr lang="de-DE"/>
        </a:p>
      </dgm:t>
    </dgm:pt>
    <dgm:pt modelId="{AD5FCA45-2174-4F22-9C00-985A1D70CC73}">
      <dgm:prSet phldrT="[Text]"/>
      <dgm:spPr>
        <a:xfrm>
          <a:off x="1673981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Grundlagen-ermittlung</a:t>
          </a:r>
        </a:p>
      </dgm:t>
    </dgm:pt>
    <dgm:pt modelId="{0F0C706E-2D06-4119-93D3-BAE9053957B4}" type="parTrans" cxnId="{C2D82016-2D99-422E-AC2E-1B803B90C293}">
      <dgm:prSet/>
      <dgm:spPr/>
      <dgm:t>
        <a:bodyPr/>
        <a:lstStyle/>
        <a:p>
          <a:endParaRPr lang="de-DE"/>
        </a:p>
      </dgm:t>
    </dgm:pt>
    <dgm:pt modelId="{C8BC8F5A-8822-4E67-97EF-DB1B77594FA5}" type="sibTrans" cxnId="{C2D82016-2D99-422E-AC2E-1B803B90C293}">
      <dgm:prSet/>
      <dgm:spPr/>
      <dgm:t>
        <a:bodyPr/>
        <a:lstStyle/>
        <a:p>
          <a:endParaRPr lang="de-DE"/>
        </a:p>
      </dgm:t>
    </dgm:pt>
    <dgm:pt modelId="{059A9438-2060-475B-B4B1-86D3DA3B37B9}">
      <dgm:prSet phldrT="[Text]"/>
      <dgm:spPr>
        <a:xfrm>
          <a:off x="6695926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Realisierungs-vorbereitung</a:t>
          </a:r>
        </a:p>
      </dgm:t>
    </dgm:pt>
    <dgm:pt modelId="{CFDF9EE0-5CF1-486C-B788-81410125E7D1}" type="parTrans" cxnId="{FA52C51B-1731-4DB3-89C8-71D2341175EA}">
      <dgm:prSet/>
      <dgm:spPr/>
      <dgm:t>
        <a:bodyPr/>
        <a:lstStyle/>
        <a:p>
          <a:endParaRPr lang="de-DE"/>
        </a:p>
      </dgm:t>
    </dgm:pt>
    <dgm:pt modelId="{07AEFBBA-C754-43F0-BC6D-E43DE75B66C9}" type="sibTrans" cxnId="{FA52C51B-1731-4DB3-89C8-71D2341175EA}">
      <dgm:prSet/>
      <dgm:spPr/>
      <dgm:t>
        <a:bodyPr/>
        <a:lstStyle/>
        <a:p>
          <a:endParaRPr lang="de-DE"/>
        </a:p>
      </dgm:t>
    </dgm:pt>
    <dgm:pt modelId="{5BE2E097-AF26-4B95-A223-C2BF0B7D28A3}">
      <dgm:prSet phldrT="[Text]"/>
      <dgm:spPr>
        <a:xfrm>
          <a:off x="8369908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Realisierungs-überwachung</a:t>
          </a:r>
        </a:p>
      </dgm:t>
    </dgm:pt>
    <dgm:pt modelId="{21BA89E6-5F0A-455A-87E3-A7296A22760E}" type="parTrans" cxnId="{3E91663D-085E-4892-90AA-BF724795F829}">
      <dgm:prSet/>
      <dgm:spPr/>
      <dgm:t>
        <a:bodyPr/>
        <a:lstStyle/>
        <a:p>
          <a:endParaRPr lang="de-DE"/>
        </a:p>
      </dgm:t>
    </dgm:pt>
    <dgm:pt modelId="{F74CD0F5-00A5-4CA9-A91C-49E47EF06016}" type="sibTrans" cxnId="{3E91663D-085E-4892-90AA-BF724795F829}">
      <dgm:prSet/>
      <dgm:spPr/>
      <dgm:t>
        <a:bodyPr/>
        <a:lstStyle/>
        <a:p>
          <a:endParaRPr lang="de-DE"/>
        </a:p>
      </dgm:t>
    </dgm:pt>
    <dgm:pt modelId="{4199CE5D-CD14-470B-B4D5-E5F95295285D}">
      <dgm:prSet phldrT="[Text]"/>
      <dgm:spPr>
        <a:xfrm>
          <a:off x="1004389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Hochlauf-betreuung</a:t>
          </a:r>
        </a:p>
      </dgm:t>
    </dgm:pt>
    <dgm:pt modelId="{E4C52617-DAEC-43CF-B120-0F3F735BD59B}" type="parTrans" cxnId="{C9D1E45E-76AC-42E6-A406-9F17A5FCD61C}">
      <dgm:prSet/>
      <dgm:spPr/>
      <dgm:t>
        <a:bodyPr/>
        <a:lstStyle/>
        <a:p>
          <a:endParaRPr lang="de-DE"/>
        </a:p>
      </dgm:t>
    </dgm:pt>
    <dgm:pt modelId="{1768781E-3F21-4FB1-9A5D-B07D333AE3B1}" type="sibTrans" cxnId="{C9D1E45E-76AC-42E6-A406-9F17A5FCD61C}">
      <dgm:prSet/>
      <dgm:spPr/>
      <dgm:t>
        <a:bodyPr/>
        <a:lstStyle/>
        <a:p>
          <a:endParaRPr lang="de-DE"/>
        </a:p>
      </dgm:t>
    </dgm:pt>
    <dgm:pt modelId="{606BBAAF-AB16-4AB1-BE84-F335A3318A56}" type="pres">
      <dgm:prSet presAssocID="{CF641E6D-A007-47B8-AC12-C7E2850C79FF}" presName="Name0" presStyleCnt="0">
        <dgm:presLayoutVars>
          <dgm:dir/>
          <dgm:animLvl val="lvl"/>
          <dgm:resizeHandles val="exact"/>
        </dgm:presLayoutVars>
      </dgm:prSet>
      <dgm:spPr/>
    </dgm:pt>
    <dgm:pt modelId="{F5EA728C-55FD-4C6D-83A7-DDEFC9C6A3CD}" type="pres">
      <dgm:prSet presAssocID="{51EFD32E-D1F9-45F1-81ED-76FFF93ACC16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4E64FE-303C-43F7-9417-D0AC62139773}" type="pres">
      <dgm:prSet presAssocID="{D09460C8-9A18-490F-98C3-49A63463E8FC}" presName="parTxOnlySpace" presStyleCnt="0"/>
      <dgm:spPr/>
    </dgm:pt>
    <dgm:pt modelId="{087AABD8-E25B-44C3-BBC6-F1531F44219C}" type="pres">
      <dgm:prSet presAssocID="{AD5FCA45-2174-4F22-9C00-985A1D70CC73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9017CA-33C4-4B4E-83AE-973EA67B8E53}" type="pres">
      <dgm:prSet presAssocID="{C8BC8F5A-8822-4E67-97EF-DB1B77594FA5}" presName="parTxOnlySpace" presStyleCnt="0"/>
      <dgm:spPr/>
    </dgm:pt>
    <dgm:pt modelId="{A2EE4A58-8F1D-4239-9B41-4DCB97349714}" type="pres">
      <dgm:prSet presAssocID="{DC016AEA-CCF4-4D9E-8320-1DDB0AF7E2AB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EBA460-73F3-4578-993B-C2016C08AD9D}" type="pres">
      <dgm:prSet presAssocID="{B278A150-A1A8-409D-A496-EDB0608B21CA}" presName="parTxOnlySpace" presStyleCnt="0"/>
      <dgm:spPr/>
    </dgm:pt>
    <dgm:pt modelId="{113D765A-508D-4CA6-98B1-C484FA26A84C}" type="pres">
      <dgm:prSet presAssocID="{20AD62B1-EF5E-4599-ADD6-03765857AE7A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1C38B-C8BC-496A-9416-99B56250C398}" type="pres">
      <dgm:prSet presAssocID="{E243D1A6-0A2B-44A3-B0E1-74CCC30A6994}" presName="parTxOnlySpace" presStyleCnt="0"/>
      <dgm:spPr/>
    </dgm:pt>
    <dgm:pt modelId="{84131FE7-E884-4779-9679-A1DDF3B8CA27}" type="pres">
      <dgm:prSet presAssocID="{059A9438-2060-475B-B4B1-86D3DA3B37B9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590FABC-7B75-480B-A683-2EF0F0FB6233}" type="pres">
      <dgm:prSet presAssocID="{07AEFBBA-C754-43F0-BC6D-E43DE75B66C9}" presName="parTxOnlySpace" presStyleCnt="0"/>
      <dgm:spPr/>
    </dgm:pt>
    <dgm:pt modelId="{7D770B1F-987E-445B-8DC3-526BC4D9F388}" type="pres">
      <dgm:prSet presAssocID="{5BE2E097-AF26-4B95-A223-C2BF0B7D28A3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6F09C3D-A361-46ED-84DD-B3F28D90F937}" type="pres">
      <dgm:prSet presAssocID="{F74CD0F5-00A5-4CA9-A91C-49E47EF06016}" presName="parTxOnlySpace" presStyleCnt="0"/>
      <dgm:spPr/>
    </dgm:pt>
    <dgm:pt modelId="{9751FCE5-FBCD-4AC9-9FB9-ADC1738DBB3F}" type="pres">
      <dgm:prSet presAssocID="{4199CE5D-CD14-470B-B4D5-E5F95295285D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2D82016-2D99-422E-AC2E-1B803B90C293}" srcId="{CF641E6D-A007-47B8-AC12-C7E2850C79FF}" destId="{AD5FCA45-2174-4F22-9C00-985A1D70CC73}" srcOrd="1" destOrd="0" parTransId="{0F0C706E-2D06-4119-93D3-BAE9053957B4}" sibTransId="{C8BC8F5A-8822-4E67-97EF-DB1B77594FA5}"/>
    <dgm:cxn modelId="{1CBB44AE-3E81-4A96-85D9-6A8B130E9E63}" type="presOf" srcId="{AD5FCA45-2174-4F22-9C00-985A1D70CC73}" destId="{087AABD8-E25B-44C3-BBC6-F1531F44219C}" srcOrd="0" destOrd="0" presId="urn:microsoft.com/office/officeart/2005/8/layout/chevron1"/>
    <dgm:cxn modelId="{D0FD00E5-18F9-43A1-9B62-E9B9A0FE317F}" srcId="{CF641E6D-A007-47B8-AC12-C7E2850C79FF}" destId="{DC016AEA-CCF4-4D9E-8320-1DDB0AF7E2AB}" srcOrd="2" destOrd="0" parTransId="{585E29E0-049C-4A23-84ED-02343672B6E2}" sibTransId="{B278A150-A1A8-409D-A496-EDB0608B21CA}"/>
    <dgm:cxn modelId="{C472104D-9484-46A6-AABF-57387F6D036F}" type="presOf" srcId="{4199CE5D-CD14-470B-B4D5-E5F95295285D}" destId="{9751FCE5-FBCD-4AC9-9FB9-ADC1738DBB3F}" srcOrd="0" destOrd="0" presId="urn:microsoft.com/office/officeart/2005/8/layout/chevron1"/>
    <dgm:cxn modelId="{5C748725-D8DC-4006-A811-7B5FBBBA5CD9}" type="presOf" srcId="{DC016AEA-CCF4-4D9E-8320-1DDB0AF7E2AB}" destId="{A2EE4A58-8F1D-4239-9B41-4DCB97349714}" srcOrd="0" destOrd="0" presId="urn:microsoft.com/office/officeart/2005/8/layout/chevron1"/>
    <dgm:cxn modelId="{F4A02B7B-8DD0-48E6-926F-65341299C840}" srcId="{CF641E6D-A007-47B8-AC12-C7E2850C79FF}" destId="{20AD62B1-EF5E-4599-ADD6-03765857AE7A}" srcOrd="3" destOrd="0" parTransId="{BA55D38C-A503-4482-882C-7F4AFF01C3FC}" sibTransId="{E243D1A6-0A2B-44A3-B0E1-74CCC30A6994}"/>
    <dgm:cxn modelId="{02866F44-917E-4A63-B756-36A4F74B48FA}" type="presOf" srcId="{20AD62B1-EF5E-4599-ADD6-03765857AE7A}" destId="{113D765A-508D-4CA6-98B1-C484FA26A84C}" srcOrd="0" destOrd="0" presId="urn:microsoft.com/office/officeart/2005/8/layout/chevron1"/>
    <dgm:cxn modelId="{9F152277-6A17-4BF6-A496-DBD6EB3A2C97}" type="presOf" srcId="{CF641E6D-A007-47B8-AC12-C7E2850C79FF}" destId="{606BBAAF-AB16-4AB1-BE84-F335A3318A56}" srcOrd="0" destOrd="0" presId="urn:microsoft.com/office/officeart/2005/8/layout/chevron1"/>
    <dgm:cxn modelId="{FC68E4BC-9A3C-4612-92BA-B50FADCB4112}" type="presOf" srcId="{059A9438-2060-475B-B4B1-86D3DA3B37B9}" destId="{84131FE7-E884-4779-9679-A1DDF3B8CA27}" srcOrd="0" destOrd="0" presId="urn:microsoft.com/office/officeart/2005/8/layout/chevron1"/>
    <dgm:cxn modelId="{FA52C51B-1731-4DB3-89C8-71D2341175EA}" srcId="{CF641E6D-A007-47B8-AC12-C7E2850C79FF}" destId="{059A9438-2060-475B-B4B1-86D3DA3B37B9}" srcOrd="4" destOrd="0" parTransId="{CFDF9EE0-5CF1-486C-B788-81410125E7D1}" sibTransId="{07AEFBBA-C754-43F0-BC6D-E43DE75B66C9}"/>
    <dgm:cxn modelId="{CD6B16F9-9817-479D-BAC5-457F8BE6B26D}" srcId="{CF641E6D-A007-47B8-AC12-C7E2850C79FF}" destId="{51EFD32E-D1F9-45F1-81ED-76FFF93ACC16}" srcOrd="0" destOrd="0" parTransId="{161D6D3B-6F6E-4460-81A7-CD6F1C06FD24}" sibTransId="{D09460C8-9A18-490F-98C3-49A63463E8FC}"/>
    <dgm:cxn modelId="{3E91663D-085E-4892-90AA-BF724795F829}" srcId="{CF641E6D-A007-47B8-AC12-C7E2850C79FF}" destId="{5BE2E097-AF26-4B95-A223-C2BF0B7D28A3}" srcOrd="5" destOrd="0" parTransId="{21BA89E6-5F0A-455A-87E3-A7296A22760E}" sibTransId="{F74CD0F5-00A5-4CA9-A91C-49E47EF06016}"/>
    <dgm:cxn modelId="{C9D1E45E-76AC-42E6-A406-9F17A5FCD61C}" srcId="{CF641E6D-A007-47B8-AC12-C7E2850C79FF}" destId="{4199CE5D-CD14-470B-B4D5-E5F95295285D}" srcOrd="6" destOrd="0" parTransId="{E4C52617-DAEC-43CF-B120-0F3F735BD59B}" sibTransId="{1768781E-3F21-4FB1-9A5D-B07D333AE3B1}"/>
    <dgm:cxn modelId="{2E9FE460-6DBA-4CB2-8877-32473BC678C7}" type="presOf" srcId="{51EFD32E-D1F9-45F1-81ED-76FFF93ACC16}" destId="{F5EA728C-55FD-4C6D-83A7-DDEFC9C6A3CD}" srcOrd="0" destOrd="0" presId="urn:microsoft.com/office/officeart/2005/8/layout/chevron1"/>
    <dgm:cxn modelId="{22F07F50-8AA5-4525-AEF0-E542D97038A1}" type="presOf" srcId="{5BE2E097-AF26-4B95-A223-C2BF0B7D28A3}" destId="{7D770B1F-987E-445B-8DC3-526BC4D9F388}" srcOrd="0" destOrd="0" presId="urn:microsoft.com/office/officeart/2005/8/layout/chevron1"/>
    <dgm:cxn modelId="{0CE6D3FB-B523-4B75-B4B7-85458DCD73F4}" type="presParOf" srcId="{606BBAAF-AB16-4AB1-BE84-F335A3318A56}" destId="{F5EA728C-55FD-4C6D-83A7-DDEFC9C6A3CD}" srcOrd="0" destOrd="0" presId="urn:microsoft.com/office/officeart/2005/8/layout/chevron1"/>
    <dgm:cxn modelId="{2BB74973-76F4-4375-A4F7-04D2B3F1DFA8}" type="presParOf" srcId="{606BBAAF-AB16-4AB1-BE84-F335A3318A56}" destId="{D54E64FE-303C-43F7-9417-D0AC62139773}" srcOrd="1" destOrd="0" presId="urn:microsoft.com/office/officeart/2005/8/layout/chevron1"/>
    <dgm:cxn modelId="{C2033925-D5BA-4618-8771-E2F3F23508EC}" type="presParOf" srcId="{606BBAAF-AB16-4AB1-BE84-F335A3318A56}" destId="{087AABD8-E25B-44C3-BBC6-F1531F44219C}" srcOrd="2" destOrd="0" presId="urn:microsoft.com/office/officeart/2005/8/layout/chevron1"/>
    <dgm:cxn modelId="{8D4DC178-DC63-4428-9CDD-6842994AD29D}" type="presParOf" srcId="{606BBAAF-AB16-4AB1-BE84-F335A3318A56}" destId="{629017CA-33C4-4B4E-83AE-973EA67B8E53}" srcOrd="3" destOrd="0" presId="urn:microsoft.com/office/officeart/2005/8/layout/chevron1"/>
    <dgm:cxn modelId="{B46CE961-EEED-41B5-8C41-1B86742F70F7}" type="presParOf" srcId="{606BBAAF-AB16-4AB1-BE84-F335A3318A56}" destId="{A2EE4A58-8F1D-4239-9B41-4DCB97349714}" srcOrd="4" destOrd="0" presId="urn:microsoft.com/office/officeart/2005/8/layout/chevron1"/>
    <dgm:cxn modelId="{A6A12C51-10C1-4829-A109-C83E1B22CD0C}" type="presParOf" srcId="{606BBAAF-AB16-4AB1-BE84-F335A3318A56}" destId="{C6EBA460-73F3-4578-993B-C2016C08AD9D}" srcOrd="5" destOrd="0" presId="urn:microsoft.com/office/officeart/2005/8/layout/chevron1"/>
    <dgm:cxn modelId="{85BE79A1-2044-4119-BA86-74319DC49BE4}" type="presParOf" srcId="{606BBAAF-AB16-4AB1-BE84-F335A3318A56}" destId="{113D765A-508D-4CA6-98B1-C484FA26A84C}" srcOrd="6" destOrd="0" presId="urn:microsoft.com/office/officeart/2005/8/layout/chevron1"/>
    <dgm:cxn modelId="{668C6A3B-A331-47A4-8CC5-3AF58A8E9192}" type="presParOf" srcId="{606BBAAF-AB16-4AB1-BE84-F335A3318A56}" destId="{F341C38B-C8BC-496A-9416-99B56250C398}" srcOrd="7" destOrd="0" presId="urn:microsoft.com/office/officeart/2005/8/layout/chevron1"/>
    <dgm:cxn modelId="{89B284F1-3190-4A8B-9172-85C039A7F71F}" type="presParOf" srcId="{606BBAAF-AB16-4AB1-BE84-F335A3318A56}" destId="{84131FE7-E884-4779-9679-A1DDF3B8CA27}" srcOrd="8" destOrd="0" presId="urn:microsoft.com/office/officeart/2005/8/layout/chevron1"/>
    <dgm:cxn modelId="{4FCF4905-DAC5-435A-85F4-E2CB074D059B}" type="presParOf" srcId="{606BBAAF-AB16-4AB1-BE84-F335A3318A56}" destId="{8590FABC-7B75-480B-A683-2EF0F0FB6233}" srcOrd="9" destOrd="0" presId="urn:microsoft.com/office/officeart/2005/8/layout/chevron1"/>
    <dgm:cxn modelId="{4F1D0044-D364-4D8C-A459-38202F09001B}" type="presParOf" srcId="{606BBAAF-AB16-4AB1-BE84-F335A3318A56}" destId="{7D770B1F-987E-445B-8DC3-526BC4D9F388}" srcOrd="10" destOrd="0" presId="urn:microsoft.com/office/officeart/2005/8/layout/chevron1"/>
    <dgm:cxn modelId="{0ADE0477-0746-4DBD-A01A-809084B61CCA}" type="presParOf" srcId="{606BBAAF-AB16-4AB1-BE84-F335A3318A56}" destId="{B6F09C3D-A361-46ED-84DD-B3F28D90F937}" srcOrd="11" destOrd="0" presId="urn:microsoft.com/office/officeart/2005/8/layout/chevron1"/>
    <dgm:cxn modelId="{532AC1F5-A132-44C1-BE05-7B89591F548A}" type="presParOf" srcId="{606BBAAF-AB16-4AB1-BE84-F335A3318A56}" destId="{9751FCE5-FBCD-4AC9-9FB9-ADC1738DBB3F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644ABA-F9F8-4999-80DE-1546CE185B4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1D90B8B-7003-4026-B9E0-E55F064485E0}">
      <dgm:prSet phldrT="[Text]"/>
      <dgm:spPr>
        <a:xfrm>
          <a:off x="0" y="0"/>
          <a:ext cx="11892245" cy="468312"/>
        </a:xfrm>
        <a:prstGeom prst="chevron">
          <a:avLst/>
        </a:prstGeom>
        <a:solidFill>
          <a:srgbClr val="AC6E7B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Projektmanagement</a:t>
          </a:r>
        </a:p>
      </dgm:t>
    </dgm:pt>
    <dgm:pt modelId="{06C25E56-9693-4F4B-BE1A-22EAD575B50B}" type="parTrans" cxnId="{717EFA42-43F0-4F70-99D2-BF2338EDBE07}">
      <dgm:prSet/>
      <dgm:spPr/>
      <dgm:t>
        <a:bodyPr/>
        <a:lstStyle/>
        <a:p>
          <a:endParaRPr lang="de-DE"/>
        </a:p>
      </dgm:t>
    </dgm:pt>
    <dgm:pt modelId="{9C115F3B-0EC0-4B91-B68C-0C2721D13029}" type="sibTrans" cxnId="{717EFA42-43F0-4F70-99D2-BF2338EDBE07}">
      <dgm:prSet/>
      <dgm:spPr/>
      <dgm:t>
        <a:bodyPr/>
        <a:lstStyle/>
        <a:p>
          <a:endParaRPr lang="de-DE"/>
        </a:p>
      </dgm:t>
    </dgm:pt>
    <dgm:pt modelId="{DD636DA3-F0F7-4F25-A888-6AE40D441169}" type="pres">
      <dgm:prSet presAssocID="{A6644ABA-F9F8-4999-80DE-1546CE185B41}" presName="Name0" presStyleCnt="0">
        <dgm:presLayoutVars>
          <dgm:dir/>
          <dgm:animLvl val="lvl"/>
          <dgm:resizeHandles val="exact"/>
        </dgm:presLayoutVars>
      </dgm:prSet>
      <dgm:spPr/>
    </dgm:pt>
    <dgm:pt modelId="{75A5DE9E-B494-4F42-A68C-7517B5362E07}" type="pres">
      <dgm:prSet presAssocID="{31D90B8B-7003-4026-B9E0-E55F064485E0}" presName="parTxOnly" presStyleLbl="node1" presStyleIdx="0" presStyleCnt="1" custLinFactNeighborX="-26276" custLinFactNeighborY="-777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B37C0D0-2C2A-408A-B92A-ACD5C69398B3}" type="presOf" srcId="{A6644ABA-F9F8-4999-80DE-1546CE185B41}" destId="{DD636DA3-F0F7-4F25-A888-6AE40D441169}" srcOrd="0" destOrd="0" presId="urn:microsoft.com/office/officeart/2005/8/layout/chevron1"/>
    <dgm:cxn modelId="{717EFA42-43F0-4F70-99D2-BF2338EDBE07}" srcId="{A6644ABA-F9F8-4999-80DE-1546CE185B41}" destId="{31D90B8B-7003-4026-B9E0-E55F064485E0}" srcOrd="0" destOrd="0" parTransId="{06C25E56-9693-4F4B-BE1A-22EAD575B50B}" sibTransId="{9C115F3B-0EC0-4B91-B68C-0C2721D13029}"/>
    <dgm:cxn modelId="{9F710F47-7638-4BE7-9A74-01D89EDFC015}" type="presOf" srcId="{31D90B8B-7003-4026-B9E0-E55F064485E0}" destId="{75A5DE9E-B494-4F42-A68C-7517B5362E07}" srcOrd="0" destOrd="0" presId="urn:microsoft.com/office/officeart/2005/8/layout/chevron1"/>
    <dgm:cxn modelId="{058DD5BD-A2B2-4EC3-846F-8EADDBD905C5}" type="presParOf" srcId="{DD636DA3-F0F7-4F25-A888-6AE40D441169}" destId="{75A5DE9E-B494-4F42-A68C-7517B5362E07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7EA939-5DC7-4072-B209-37E4E113978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D175663-A41D-4976-8942-7F945A3EFC64}">
      <dgm:prSet phldrT="[Text]" custT="1"/>
      <dgm:spPr>
        <a:xfrm>
          <a:off x="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1</a:t>
          </a:r>
        </a:p>
      </dgm:t>
    </dgm:pt>
    <dgm:pt modelId="{CFA14415-C04C-48C9-A0C8-6FEFB3F97D5E}" type="parTrans" cxnId="{273870D3-5F0C-439B-9BBD-576768D7390B}">
      <dgm:prSet/>
      <dgm:spPr/>
      <dgm:t>
        <a:bodyPr/>
        <a:lstStyle/>
        <a:p>
          <a:endParaRPr lang="de-DE"/>
        </a:p>
      </dgm:t>
    </dgm:pt>
    <dgm:pt modelId="{5C197874-5F38-41B0-BFE3-253BEC7D63FE}" type="sibTrans" cxnId="{273870D3-5F0C-439B-9BBD-576768D7390B}">
      <dgm:prSet/>
      <dgm:spPr/>
      <dgm:t>
        <a:bodyPr/>
        <a:lstStyle/>
        <a:p>
          <a:endParaRPr lang="de-DE"/>
        </a:p>
      </dgm:t>
    </dgm:pt>
    <dgm:pt modelId="{089C421D-34F4-41B4-90D8-8A9359F56ECC}">
      <dgm:prSet phldrT="[Text]" custT="1"/>
      <dgm:spPr>
        <a:xfrm>
          <a:off x="1673981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2</a:t>
          </a:r>
        </a:p>
      </dgm:t>
    </dgm:pt>
    <dgm:pt modelId="{4BB52A99-457E-478C-965E-058CDEDA7A14}" type="parTrans" cxnId="{6DB8F0B8-2732-464D-896C-FAC8A6E6FD6C}">
      <dgm:prSet/>
      <dgm:spPr/>
      <dgm:t>
        <a:bodyPr/>
        <a:lstStyle/>
        <a:p>
          <a:endParaRPr lang="de-DE"/>
        </a:p>
      </dgm:t>
    </dgm:pt>
    <dgm:pt modelId="{750D2168-EEA4-487B-A6B5-DBB462CEC9BD}" type="sibTrans" cxnId="{6DB8F0B8-2732-464D-896C-FAC8A6E6FD6C}">
      <dgm:prSet/>
      <dgm:spPr/>
      <dgm:t>
        <a:bodyPr/>
        <a:lstStyle/>
        <a:p>
          <a:endParaRPr lang="de-DE"/>
        </a:p>
      </dgm:t>
    </dgm:pt>
    <dgm:pt modelId="{89376D2B-FDC9-45F6-9AD0-FF001BD43B20}">
      <dgm:prSet phldrT="[Text]" custT="1"/>
      <dgm:spPr>
        <a:xfrm>
          <a:off x="3347963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3</a:t>
          </a:r>
        </a:p>
      </dgm:t>
    </dgm:pt>
    <dgm:pt modelId="{410C3846-EE56-4C6B-A40C-BC31CC5475C9}" type="parTrans" cxnId="{9FA280A4-F825-4F4C-B5C4-355A51D6363C}">
      <dgm:prSet/>
      <dgm:spPr/>
      <dgm:t>
        <a:bodyPr/>
        <a:lstStyle/>
        <a:p>
          <a:endParaRPr lang="de-DE"/>
        </a:p>
      </dgm:t>
    </dgm:pt>
    <dgm:pt modelId="{73FE9CFC-A0FA-459E-9032-43FD1085329C}" type="sibTrans" cxnId="{9FA280A4-F825-4F4C-B5C4-355A51D6363C}">
      <dgm:prSet/>
      <dgm:spPr/>
      <dgm:t>
        <a:bodyPr/>
        <a:lstStyle/>
        <a:p>
          <a:endParaRPr lang="de-DE"/>
        </a:p>
      </dgm:t>
    </dgm:pt>
    <dgm:pt modelId="{3FFF14A9-3EAA-4279-85AF-34D73AC85D2D}">
      <dgm:prSet phldrT="[Text]" custT="1"/>
      <dgm:spPr>
        <a:xfrm>
          <a:off x="5021945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4</a:t>
          </a:r>
        </a:p>
      </dgm:t>
    </dgm:pt>
    <dgm:pt modelId="{49D8DC4A-6FDE-43A0-9F03-455DAA7B2995}" type="parTrans" cxnId="{9630CCBE-5E74-43E9-B48A-BCD842B603F1}">
      <dgm:prSet/>
      <dgm:spPr/>
      <dgm:t>
        <a:bodyPr/>
        <a:lstStyle/>
        <a:p>
          <a:endParaRPr lang="de-DE"/>
        </a:p>
      </dgm:t>
    </dgm:pt>
    <dgm:pt modelId="{36081CF5-C0AD-467F-AACB-E4BD26EFD2BA}" type="sibTrans" cxnId="{9630CCBE-5E74-43E9-B48A-BCD842B603F1}">
      <dgm:prSet/>
      <dgm:spPr/>
      <dgm:t>
        <a:bodyPr/>
        <a:lstStyle/>
        <a:p>
          <a:endParaRPr lang="de-DE"/>
        </a:p>
      </dgm:t>
    </dgm:pt>
    <dgm:pt modelId="{CD053798-9B16-45FA-BEBD-4F11659BF570}">
      <dgm:prSet phldrT="[Text]" custT="1"/>
      <dgm:spPr>
        <a:xfrm>
          <a:off x="6695926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5</a:t>
          </a:r>
        </a:p>
      </dgm:t>
    </dgm:pt>
    <dgm:pt modelId="{5374AD23-5337-48B8-A8C4-D86F39A1287D}" type="parTrans" cxnId="{1341BCFC-9F95-4857-A123-56FD2D2D0AB1}">
      <dgm:prSet/>
      <dgm:spPr/>
      <dgm:t>
        <a:bodyPr/>
        <a:lstStyle/>
        <a:p>
          <a:endParaRPr lang="de-DE"/>
        </a:p>
      </dgm:t>
    </dgm:pt>
    <dgm:pt modelId="{1B763C33-CA5B-4972-9765-77935A91C801}" type="sibTrans" cxnId="{1341BCFC-9F95-4857-A123-56FD2D2D0AB1}">
      <dgm:prSet/>
      <dgm:spPr/>
      <dgm:t>
        <a:bodyPr/>
        <a:lstStyle/>
        <a:p>
          <a:endParaRPr lang="de-DE"/>
        </a:p>
      </dgm:t>
    </dgm:pt>
    <dgm:pt modelId="{EC763904-510B-481F-A327-2E2A23BE6050}">
      <dgm:prSet phldrT="[Text]" custT="1"/>
      <dgm:spPr>
        <a:xfrm>
          <a:off x="8369908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6</a:t>
          </a:r>
        </a:p>
      </dgm:t>
    </dgm:pt>
    <dgm:pt modelId="{8F3528FD-97AD-4D78-A8BD-19C259D38CD7}" type="parTrans" cxnId="{6A2C43D3-0B0D-4997-ACDC-F9C07D1C0910}">
      <dgm:prSet/>
      <dgm:spPr/>
      <dgm:t>
        <a:bodyPr/>
        <a:lstStyle/>
        <a:p>
          <a:endParaRPr lang="de-DE"/>
        </a:p>
      </dgm:t>
    </dgm:pt>
    <dgm:pt modelId="{C73372D8-8A70-43CD-9000-293D9A852CB8}" type="sibTrans" cxnId="{6A2C43D3-0B0D-4997-ACDC-F9C07D1C0910}">
      <dgm:prSet/>
      <dgm:spPr/>
      <dgm:t>
        <a:bodyPr/>
        <a:lstStyle/>
        <a:p>
          <a:endParaRPr lang="de-DE"/>
        </a:p>
      </dgm:t>
    </dgm:pt>
    <dgm:pt modelId="{464FC3F6-B14C-4329-B1C0-07FFC3D72414}">
      <dgm:prSet phldrT="[Text]" custT="1"/>
      <dgm:spPr>
        <a:xfrm>
          <a:off x="1004389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7</a:t>
          </a:r>
        </a:p>
      </dgm:t>
    </dgm:pt>
    <dgm:pt modelId="{DE3F6DA3-C9F3-4D47-A124-E88C3887E40E}" type="parTrans" cxnId="{F716C54D-68EC-42AC-A23F-94A9354EB42D}">
      <dgm:prSet/>
      <dgm:spPr/>
      <dgm:t>
        <a:bodyPr/>
        <a:lstStyle/>
        <a:p>
          <a:endParaRPr lang="de-DE"/>
        </a:p>
      </dgm:t>
    </dgm:pt>
    <dgm:pt modelId="{E7CB198F-AC3F-45BC-95A1-014CC631910B}" type="sibTrans" cxnId="{F716C54D-68EC-42AC-A23F-94A9354EB42D}">
      <dgm:prSet/>
      <dgm:spPr/>
      <dgm:t>
        <a:bodyPr/>
        <a:lstStyle/>
        <a:p>
          <a:endParaRPr lang="de-DE"/>
        </a:p>
      </dgm:t>
    </dgm:pt>
    <dgm:pt modelId="{23214EF7-A5E9-4310-A1FD-3950ECC4B0B3}" type="pres">
      <dgm:prSet presAssocID="{9E7EA939-5DC7-4072-B209-37E4E113978F}" presName="Name0" presStyleCnt="0">
        <dgm:presLayoutVars>
          <dgm:dir/>
          <dgm:animLvl val="lvl"/>
          <dgm:resizeHandles val="exact"/>
        </dgm:presLayoutVars>
      </dgm:prSet>
      <dgm:spPr/>
    </dgm:pt>
    <dgm:pt modelId="{69A0BC62-115A-440A-A101-EA2481B34C31}" type="pres">
      <dgm:prSet presAssocID="{CD175663-A41D-4976-8942-7F945A3EFC64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D98DAC-B681-433C-89B3-D9F59DCA0A46}" type="pres">
      <dgm:prSet presAssocID="{5C197874-5F38-41B0-BFE3-253BEC7D63FE}" presName="parTxOnlySpace" presStyleCnt="0"/>
      <dgm:spPr/>
    </dgm:pt>
    <dgm:pt modelId="{84285711-6BF9-43EE-B8AB-61224C6076FB}" type="pres">
      <dgm:prSet presAssocID="{089C421D-34F4-41B4-90D8-8A9359F56ECC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586DBDA-C7AC-41F0-BBFB-64DF08A1C0A7}" type="pres">
      <dgm:prSet presAssocID="{750D2168-EEA4-487B-A6B5-DBB462CEC9BD}" presName="parTxOnlySpace" presStyleCnt="0"/>
      <dgm:spPr/>
    </dgm:pt>
    <dgm:pt modelId="{0378183F-6FCA-4D6F-BCAF-3CD880252C12}" type="pres">
      <dgm:prSet presAssocID="{89376D2B-FDC9-45F6-9AD0-FF001BD43B20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349FBED-48D5-47CB-9447-AE550AADEF08}" type="pres">
      <dgm:prSet presAssocID="{73FE9CFC-A0FA-459E-9032-43FD1085329C}" presName="parTxOnlySpace" presStyleCnt="0"/>
      <dgm:spPr/>
    </dgm:pt>
    <dgm:pt modelId="{F4E757DD-A9B0-433B-AAF9-B98ECFEA6BA6}" type="pres">
      <dgm:prSet presAssocID="{3FFF14A9-3EAA-4279-85AF-34D73AC85D2D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7E6FCA-4156-4438-9047-200B22A3FCDC}" type="pres">
      <dgm:prSet presAssocID="{36081CF5-C0AD-467F-AACB-E4BD26EFD2BA}" presName="parTxOnlySpace" presStyleCnt="0"/>
      <dgm:spPr/>
    </dgm:pt>
    <dgm:pt modelId="{F7EB6F7A-8769-4D84-8622-71755476A65F}" type="pres">
      <dgm:prSet presAssocID="{CD053798-9B16-45FA-BEBD-4F11659BF570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EB9A3C-C5C0-4BAB-AD51-F78EA391E294}" type="pres">
      <dgm:prSet presAssocID="{1B763C33-CA5B-4972-9765-77935A91C801}" presName="parTxOnlySpace" presStyleCnt="0"/>
      <dgm:spPr/>
    </dgm:pt>
    <dgm:pt modelId="{F3C00EEC-8F8C-4B32-867F-BF015A815FA2}" type="pres">
      <dgm:prSet presAssocID="{EC763904-510B-481F-A327-2E2A23BE6050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845D5F-E848-4441-A35F-3479D773610E}" type="pres">
      <dgm:prSet presAssocID="{C73372D8-8A70-43CD-9000-293D9A852CB8}" presName="parTxOnlySpace" presStyleCnt="0"/>
      <dgm:spPr/>
    </dgm:pt>
    <dgm:pt modelId="{81C51614-8CDC-4E04-A3E0-F99F4CB9266E}" type="pres">
      <dgm:prSet presAssocID="{464FC3F6-B14C-4329-B1C0-07FFC3D72414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630CCBE-5E74-43E9-B48A-BCD842B603F1}" srcId="{9E7EA939-5DC7-4072-B209-37E4E113978F}" destId="{3FFF14A9-3EAA-4279-85AF-34D73AC85D2D}" srcOrd="3" destOrd="0" parTransId="{49D8DC4A-6FDE-43A0-9F03-455DAA7B2995}" sibTransId="{36081CF5-C0AD-467F-AACB-E4BD26EFD2BA}"/>
    <dgm:cxn modelId="{273870D3-5F0C-439B-9BBD-576768D7390B}" srcId="{9E7EA939-5DC7-4072-B209-37E4E113978F}" destId="{CD175663-A41D-4976-8942-7F945A3EFC64}" srcOrd="0" destOrd="0" parTransId="{CFA14415-C04C-48C9-A0C8-6FEFB3F97D5E}" sibTransId="{5C197874-5F38-41B0-BFE3-253BEC7D63FE}"/>
    <dgm:cxn modelId="{F716C54D-68EC-42AC-A23F-94A9354EB42D}" srcId="{9E7EA939-5DC7-4072-B209-37E4E113978F}" destId="{464FC3F6-B14C-4329-B1C0-07FFC3D72414}" srcOrd="6" destOrd="0" parTransId="{DE3F6DA3-C9F3-4D47-A124-E88C3887E40E}" sibTransId="{E7CB198F-AC3F-45BC-95A1-014CC631910B}"/>
    <dgm:cxn modelId="{E17DEAFE-C5D5-47E2-ADFD-1D7BD8CED163}" type="presOf" srcId="{89376D2B-FDC9-45F6-9AD0-FF001BD43B20}" destId="{0378183F-6FCA-4D6F-BCAF-3CD880252C12}" srcOrd="0" destOrd="0" presId="urn:microsoft.com/office/officeart/2005/8/layout/chevron1"/>
    <dgm:cxn modelId="{97E175E5-5870-43A0-A669-D24601ED49DC}" type="presOf" srcId="{464FC3F6-B14C-4329-B1C0-07FFC3D72414}" destId="{81C51614-8CDC-4E04-A3E0-F99F4CB9266E}" srcOrd="0" destOrd="0" presId="urn:microsoft.com/office/officeart/2005/8/layout/chevron1"/>
    <dgm:cxn modelId="{6668F497-8CDC-4EDB-B892-DA98F1691C53}" type="presOf" srcId="{3FFF14A9-3EAA-4279-85AF-34D73AC85D2D}" destId="{F4E757DD-A9B0-433B-AAF9-B98ECFEA6BA6}" srcOrd="0" destOrd="0" presId="urn:microsoft.com/office/officeart/2005/8/layout/chevron1"/>
    <dgm:cxn modelId="{7A87C16C-A52C-4991-92FE-2F34AAEEFEBC}" type="presOf" srcId="{CD175663-A41D-4976-8942-7F945A3EFC64}" destId="{69A0BC62-115A-440A-A101-EA2481B34C31}" srcOrd="0" destOrd="0" presId="urn:microsoft.com/office/officeart/2005/8/layout/chevron1"/>
    <dgm:cxn modelId="{539597E0-D29B-4ACD-A2AE-C0B484D7578A}" type="presOf" srcId="{EC763904-510B-481F-A327-2E2A23BE6050}" destId="{F3C00EEC-8F8C-4B32-867F-BF015A815FA2}" srcOrd="0" destOrd="0" presId="urn:microsoft.com/office/officeart/2005/8/layout/chevron1"/>
    <dgm:cxn modelId="{6DB8F0B8-2732-464D-896C-FAC8A6E6FD6C}" srcId="{9E7EA939-5DC7-4072-B209-37E4E113978F}" destId="{089C421D-34F4-41B4-90D8-8A9359F56ECC}" srcOrd="1" destOrd="0" parTransId="{4BB52A99-457E-478C-965E-058CDEDA7A14}" sibTransId="{750D2168-EEA4-487B-A6B5-DBB462CEC9BD}"/>
    <dgm:cxn modelId="{0C08C56D-E016-4914-960B-A75C788F8399}" type="presOf" srcId="{CD053798-9B16-45FA-BEBD-4F11659BF570}" destId="{F7EB6F7A-8769-4D84-8622-71755476A65F}" srcOrd="0" destOrd="0" presId="urn:microsoft.com/office/officeart/2005/8/layout/chevron1"/>
    <dgm:cxn modelId="{B7476FE3-873F-48C2-8F1F-0FEC27F02498}" type="presOf" srcId="{089C421D-34F4-41B4-90D8-8A9359F56ECC}" destId="{84285711-6BF9-43EE-B8AB-61224C6076FB}" srcOrd="0" destOrd="0" presId="urn:microsoft.com/office/officeart/2005/8/layout/chevron1"/>
    <dgm:cxn modelId="{1341BCFC-9F95-4857-A123-56FD2D2D0AB1}" srcId="{9E7EA939-5DC7-4072-B209-37E4E113978F}" destId="{CD053798-9B16-45FA-BEBD-4F11659BF570}" srcOrd="4" destOrd="0" parTransId="{5374AD23-5337-48B8-A8C4-D86F39A1287D}" sibTransId="{1B763C33-CA5B-4972-9765-77935A91C801}"/>
    <dgm:cxn modelId="{6A2C43D3-0B0D-4997-ACDC-F9C07D1C0910}" srcId="{9E7EA939-5DC7-4072-B209-37E4E113978F}" destId="{EC763904-510B-481F-A327-2E2A23BE6050}" srcOrd="5" destOrd="0" parTransId="{8F3528FD-97AD-4D78-A8BD-19C259D38CD7}" sibTransId="{C73372D8-8A70-43CD-9000-293D9A852CB8}"/>
    <dgm:cxn modelId="{3D893BBE-66BD-4D3D-8EF4-5615C5118F54}" type="presOf" srcId="{9E7EA939-5DC7-4072-B209-37E4E113978F}" destId="{23214EF7-A5E9-4310-A1FD-3950ECC4B0B3}" srcOrd="0" destOrd="0" presId="urn:microsoft.com/office/officeart/2005/8/layout/chevron1"/>
    <dgm:cxn modelId="{9FA280A4-F825-4F4C-B5C4-355A51D6363C}" srcId="{9E7EA939-5DC7-4072-B209-37E4E113978F}" destId="{89376D2B-FDC9-45F6-9AD0-FF001BD43B20}" srcOrd="2" destOrd="0" parTransId="{410C3846-EE56-4C6B-A40C-BC31CC5475C9}" sibTransId="{73FE9CFC-A0FA-459E-9032-43FD1085329C}"/>
    <dgm:cxn modelId="{9968F1D3-B4AF-446D-AB32-1AE56C4D25B7}" type="presParOf" srcId="{23214EF7-A5E9-4310-A1FD-3950ECC4B0B3}" destId="{69A0BC62-115A-440A-A101-EA2481B34C31}" srcOrd="0" destOrd="0" presId="urn:microsoft.com/office/officeart/2005/8/layout/chevron1"/>
    <dgm:cxn modelId="{65BC7685-BFAA-4AC7-A4EB-65EABF07DB35}" type="presParOf" srcId="{23214EF7-A5E9-4310-A1FD-3950ECC4B0B3}" destId="{EFD98DAC-B681-433C-89B3-D9F59DCA0A46}" srcOrd="1" destOrd="0" presId="urn:microsoft.com/office/officeart/2005/8/layout/chevron1"/>
    <dgm:cxn modelId="{2106E12D-C0C8-4807-85F2-A3D633280453}" type="presParOf" srcId="{23214EF7-A5E9-4310-A1FD-3950ECC4B0B3}" destId="{84285711-6BF9-43EE-B8AB-61224C6076FB}" srcOrd="2" destOrd="0" presId="urn:microsoft.com/office/officeart/2005/8/layout/chevron1"/>
    <dgm:cxn modelId="{B1958CA9-E768-48A7-B48C-A7832B061DA4}" type="presParOf" srcId="{23214EF7-A5E9-4310-A1FD-3950ECC4B0B3}" destId="{5586DBDA-C7AC-41F0-BBFB-64DF08A1C0A7}" srcOrd="3" destOrd="0" presId="urn:microsoft.com/office/officeart/2005/8/layout/chevron1"/>
    <dgm:cxn modelId="{3C653CD4-33CD-45CC-8509-277692A8B7C9}" type="presParOf" srcId="{23214EF7-A5E9-4310-A1FD-3950ECC4B0B3}" destId="{0378183F-6FCA-4D6F-BCAF-3CD880252C12}" srcOrd="4" destOrd="0" presId="urn:microsoft.com/office/officeart/2005/8/layout/chevron1"/>
    <dgm:cxn modelId="{F02A5C4D-8DB1-4EAE-B831-1730F7956C55}" type="presParOf" srcId="{23214EF7-A5E9-4310-A1FD-3950ECC4B0B3}" destId="{2349FBED-48D5-47CB-9447-AE550AADEF08}" srcOrd="5" destOrd="0" presId="urn:microsoft.com/office/officeart/2005/8/layout/chevron1"/>
    <dgm:cxn modelId="{9FF1E736-DB0F-48A0-A25B-E433189920C5}" type="presParOf" srcId="{23214EF7-A5E9-4310-A1FD-3950ECC4B0B3}" destId="{F4E757DD-A9B0-433B-AAF9-B98ECFEA6BA6}" srcOrd="6" destOrd="0" presId="urn:microsoft.com/office/officeart/2005/8/layout/chevron1"/>
    <dgm:cxn modelId="{E4267CFD-2F9D-4C84-92E2-F5D938C0A7BC}" type="presParOf" srcId="{23214EF7-A5E9-4310-A1FD-3950ECC4B0B3}" destId="{BC7E6FCA-4156-4438-9047-200B22A3FCDC}" srcOrd="7" destOrd="0" presId="urn:microsoft.com/office/officeart/2005/8/layout/chevron1"/>
    <dgm:cxn modelId="{CDA57487-F5ED-4599-B108-9FC4447D163C}" type="presParOf" srcId="{23214EF7-A5E9-4310-A1FD-3950ECC4B0B3}" destId="{F7EB6F7A-8769-4D84-8622-71755476A65F}" srcOrd="8" destOrd="0" presId="urn:microsoft.com/office/officeart/2005/8/layout/chevron1"/>
    <dgm:cxn modelId="{F7E70E41-E665-4543-B4CB-02DD4B8DED96}" type="presParOf" srcId="{23214EF7-A5E9-4310-A1FD-3950ECC4B0B3}" destId="{38EB9A3C-C5C0-4BAB-AD51-F78EA391E294}" srcOrd="9" destOrd="0" presId="urn:microsoft.com/office/officeart/2005/8/layout/chevron1"/>
    <dgm:cxn modelId="{80FAC80B-527D-4586-BDC4-C1068EC996EB}" type="presParOf" srcId="{23214EF7-A5E9-4310-A1FD-3950ECC4B0B3}" destId="{F3C00EEC-8F8C-4B32-867F-BF015A815FA2}" srcOrd="10" destOrd="0" presId="urn:microsoft.com/office/officeart/2005/8/layout/chevron1"/>
    <dgm:cxn modelId="{E63DBF20-70AB-42CC-9A55-0CAE815889A7}" type="presParOf" srcId="{23214EF7-A5E9-4310-A1FD-3950ECC4B0B3}" destId="{9F845D5F-E848-4441-A35F-3479D773610E}" srcOrd="11" destOrd="0" presId="urn:microsoft.com/office/officeart/2005/8/layout/chevron1"/>
    <dgm:cxn modelId="{9457B17C-120F-48CA-BA20-6A63CB28265A}" type="presParOf" srcId="{23214EF7-A5E9-4310-A1FD-3950ECC4B0B3}" destId="{81C51614-8CDC-4E04-A3E0-F99F4CB9266E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641E6D-A007-47B8-AC12-C7E2850C79F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EFD32E-D1F9-45F1-81ED-76FFF93ACC16}">
      <dgm:prSet phldrT="[Text]"/>
      <dgm:spPr>
        <a:xfrm>
          <a:off x="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Zielfestlegung</a:t>
          </a:r>
        </a:p>
      </dgm:t>
    </dgm:pt>
    <dgm:pt modelId="{161D6D3B-6F6E-4460-81A7-CD6F1C06FD24}" type="parTrans" cxnId="{CD6B16F9-9817-479D-BAC5-457F8BE6B26D}">
      <dgm:prSet/>
      <dgm:spPr/>
      <dgm:t>
        <a:bodyPr/>
        <a:lstStyle/>
        <a:p>
          <a:endParaRPr lang="de-DE"/>
        </a:p>
      </dgm:t>
    </dgm:pt>
    <dgm:pt modelId="{D09460C8-9A18-490F-98C3-49A63463E8FC}" type="sibTrans" cxnId="{CD6B16F9-9817-479D-BAC5-457F8BE6B26D}">
      <dgm:prSet/>
      <dgm:spPr/>
      <dgm:t>
        <a:bodyPr/>
        <a:lstStyle/>
        <a:p>
          <a:endParaRPr lang="de-DE"/>
        </a:p>
      </dgm:t>
    </dgm:pt>
    <dgm:pt modelId="{DC016AEA-CCF4-4D9E-8320-1DDB0AF7E2AB}">
      <dgm:prSet phldrT="[Text]"/>
      <dgm:spPr>
        <a:xfrm>
          <a:off x="3347963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Konzept-planung</a:t>
          </a:r>
        </a:p>
      </dgm:t>
    </dgm:pt>
    <dgm:pt modelId="{585E29E0-049C-4A23-84ED-02343672B6E2}" type="parTrans" cxnId="{D0FD00E5-18F9-43A1-9B62-E9B9A0FE317F}">
      <dgm:prSet/>
      <dgm:spPr/>
      <dgm:t>
        <a:bodyPr/>
        <a:lstStyle/>
        <a:p>
          <a:endParaRPr lang="de-DE"/>
        </a:p>
      </dgm:t>
    </dgm:pt>
    <dgm:pt modelId="{B278A150-A1A8-409D-A496-EDB0608B21CA}" type="sibTrans" cxnId="{D0FD00E5-18F9-43A1-9B62-E9B9A0FE317F}">
      <dgm:prSet/>
      <dgm:spPr/>
      <dgm:t>
        <a:bodyPr/>
        <a:lstStyle/>
        <a:p>
          <a:endParaRPr lang="de-DE"/>
        </a:p>
      </dgm:t>
    </dgm:pt>
    <dgm:pt modelId="{20AD62B1-EF5E-4599-ADD6-03765857AE7A}">
      <dgm:prSet phldrT="[Text]"/>
      <dgm:spPr>
        <a:xfrm>
          <a:off x="5021945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Detailplanung</a:t>
          </a:r>
        </a:p>
      </dgm:t>
    </dgm:pt>
    <dgm:pt modelId="{BA55D38C-A503-4482-882C-7F4AFF01C3FC}" type="parTrans" cxnId="{F4A02B7B-8DD0-48E6-926F-65341299C840}">
      <dgm:prSet/>
      <dgm:spPr/>
      <dgm:t>
        <a:bodyPr/>
        <a:lstStyle/>
        <a:p>
          <a:endParaRPr lang="de-DE"/>
        </a:p>
      </dgm:t>
    </dgm:pt>
    <dgm:pt modelId="{E243D1A6-0A2B-44A3-B0E1-74CCC30A6994}" type="sibTrans" cxnId="{F4A02B7B-8DD0-48E6-926F-65341299C840}">
      <dgm:prSet/>
      <dgm:spPr/>
      <dgm:t>
        <a:bodyPr/>
        <a:lstStyle/>
        <a:p>
          <a:endParaRPr lang="de-DE"/>
        </a:p>
      </dgm:t>
    </dgm:pt>
    <dgm:pt modelId="{AD5FCA45-2174-4F22-9C00-985A1D70CC73}">
      <dgm:prSet phldrT="[Text]"/>
      <dgm:spPr>
        <a:xfrm>
          <a:off x="1673981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Grundlagen-ermittlung</a:t>
          </a:r>
        </a:p>
      </dgm:t>
    </dgm:pt>
    <dgm:pt modelId="{0F0C706E-2D06-4119-93D3-BAE9053957B4}" type="parTrans" cxnId="{C2D82016-2D99-422E-AC2E-1B803B90C293}">
      <dgm:prSet/>
      <dgm:spPr/>
      <dgm:t>
        <a:bodyPr/>
        <a:lstStyle/>
        <a:p>
          <a:endParaRPr lang="de-DE"/>
        </a:p>
      </dgm:t>
    </dgm:pt>
    <dgm:pt modelId="{C8BC8F5A-8822-4E67-97EF-DB1B77594FA5}" type="sibTrans" cxnId="{C2D82016-2D99-422E-AC2E-1B803B90C293}">
      <dgm:prSet/>
      <dgm:spPr/>
      <dgm:t>
        <a:bodyPr/>
        <a:lstStyle/>
        <a:p>
          <a:endParaRPr lang="de-DE"/>
        </a:p>
      </dgm:t>
    </dgm:pt>
    <dgm:pt modelId="{059A9438-2060-475B-B4B1-86D3DA3B37B9}">
      <dgm:prSet phldrT="[Text]"/>
      <dgm:spPr>
        <a:xfrm>
          <a:off x="6695926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Realisierungs-vorbereitung</a:t>
          </a:r>
        </a:p>
      </dgm:t>
    </dgm:pt>
    <dgm:pt modelId="{CFDF9EE0-5CF1-486C-B788-81410125E7D1}" type="parTrans" cxnId="{FA52C51B-1731-4DB3-89C8-71D2341175EA}">
      <dgm:prSet/>
      <dgm:spPr/>
      <dgm:t>
        <a:bodyPr/>
        <a:lstStyle/>
        <a:p>
          <a:endParaRPr lang="de-DE"/>
        </a:p>
      </dgm:t>
    </dgm:pt>
    <dgm:pt modelId="{07AEFBBA-C754-43F0-BC6D-E43DE75B66C9}" type="sibTrans" cxnId="{FA52C51B-1731-4DB3-89C8-71D2341175EA}">
      <dgm:prSet/>
      <dgm:spPr/>
      <dgm:t>
        <a:bodyPr/>
        <a:lstStyle/>
        <a:p>
          <a:endParaRPr lang="de-DE"/>
        </a:p>
      </dgm:t>
    </dgm:pt>
    <dgm:pt modelId="{5BE2E097-AF26-4B95-A223-C2BF0B7D28A3}">
      <dgm:prSet phldrT="[Text]"/>
      <dgm:spPr>
        <a:xfrm>
          <a:off x="8369908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Realisierungs-überwachung</a:t>
          </a:r>
        </a:p>
      </dgm:t>
    </dgm:pt>
    <dgm:pt modelId="{21BA89E6-5F0A-455A-87E3-A7296A22760E}" type="parTrans" cxnId="{3E91663D-085E-4892-90AA-BF724795F829}">
      <dgm:prSet/>
      <dgm:spPr/>
      <dgm:t>
        <a:bodyPr/>
        <a:lstStyle/>
        <a:p>
          <a:endParaRPr lang="de-DE"/>
        </a:p>
      </dgm:t>
    </dgm:pt>
    <dgm:pt modelId="{F74CD0F5-00A5-4CA9-A91C-49E47EF06016}" type="sibTrans" cxnId="{3E91663D-085E-4892-90AA-BF724795F829}">
      <dgm:prSet/>
      <dgm:spPr/>
      <dgm:t>
        <a:bodyPr/>
        <a:lstStyle/>
        <a:p>
          <a:endParaRPr lang="de-DE"/>
        </a:p>
      </dgm:t>
    </dgm:pt>
    <dgm:pt modelId="{4199CE5D-CD14-470B-B4D5-E5F95295285D}">
      <dgm:prSet phldrT="[Text]"/>
      <dgm:spPr>
        <a:xfrm>
          <a:off x="1004389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Hochlauf-betreuung</a:t>
          </a:r>
        </a:p>
      </dgm:t>
    </dgm:pt>
    <dgm:pt modelId="{E4C52617-DAEC-43CF-B120-0F3F735BD59B}" type="parTrans" cxnId="{C9D1E45E-76AC-42E6-A406-9F17A5FCD61C}">
      <dgm:prSet/>
      <dgm:spPr/>
      <dgm:t>
        <a:bodyPr/>
        <a:lstStyle/>
        <a:p>
          <a:endParaRPr lang="de-DE"/>
        </a:p>
      </dgm:t>
    </dgm:pt>
    <dgm:pt modelId="{1768781E-3F21-4FB1-9A5D-B07D333AE3B1}" type="sibTrans" cxnId="{C9D1E45E-76AC-42E6-A406-9F17A5FCD61C}">
      <dgm:prSet/>
      <dgm:spPr/>
      <dgm:t>
        <a:bodyPr/>
        <a:lstStyle/>
        <a:p>
          <a:endParaRPr lang="de-DE"/>
        </a:p>
      </dgm:t>
    </dgm:pt>
    <dgm:pt modelId="{606BBAAF-AB16-4AB1-BE84-F335A3318A56}" type="pres">
      <dgm:prSet presAssocID="{CF641E6D-A007-47B8-AC12-C7E2850C79FF}" presName="Name0" presStyleCnt="0">
        <dgm:presLayoutVars>
          <dgm:dir/>
          <dgm:animLvl val="lvl"/>
          <dgm:resizeHandles val="exact"/>
        </dgm:presLayoutVars>
      </dgm:prSet>
      <dgm:spPr/>
    </dgm:pt>
    <dgm:pt modelId="{F5EA728C-55FD-4C6D-83A7-DDEFC9C6A3CD}" type="pres">
      <dgm:prSet presAssocID="{51EFD32E-D1F9-45F1-81ED-76FFF93ACC16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4E64FE-303C-43F7-9417-D0AC62139773}" type="pres">
      <dgm:prSet presAssocID="{D09460C8-9A18-490F-98C3-49A63463E8FC}" presName="parTxOnlySpace" presStyleCnt="0"/>
      <dgm:spPr/>
    </dgm:pt>
    <dgm:pt modelId="{087AABD8-E25B-44C3-BBC6-F1531F44219C}" type="pres">
      <dgm:prSet presAssocID="{AD5FCA45-2174-4F22-9C00-985A1D70CC73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9017CA-33C4-4B4E-83AE-973EA67B8E53}" type="pres">
      <dgm:prSet presAssocID="{C8BC8F5A-8822-4E67-97EF-DB1B77594FA5}" presName="parTxOnlySpace" presStyleCnt="0"/>
      <dgm:spPr/>
    </dgm:pt>
    <dgm:pt modelId="{A2EE4A58-8F1D-4239-9B41-4DCB97349714}" type="pres">
      <dgm:prSet presAssocID="{DC016AEA-CCF4-4D9E-8320-1DDB0AF7E2AB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EBA460-73F3-4578-993B-C2016C08AD9D}" type="pres">
      <dgm:prSet presAssocID="{B278A150-A1A8-409D-A496-EDB0608B21CA}" presName="parTxOnlySpace" presStyleCnt="0"/>
      <dgm:spPr/>
    </dgm:pt>
    <dgm:pt modelId="{113D765A-508D-4CA6-98B1-C484FA26A84C}" type="pres">
      <dgm:prSet presAssocID="{20AD62B1-EF5E-4599-ADD6-03765857AE7A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1C38B-C8BC-496A-9416-99B56250C398}" type="pres">
      <dgm:prSet presAssocID="{E243D1A6-0A2B-44A3-B0E1-74CCC30A6994}" presName="parTxOnlySpace" presStyleCnt="0"/>
      <dgm:spPr/>
    </dgm:pt>
    <dgm:pt modelId="{84131FE7-E884-4779-9679-A1DDF3B8CA27}" type="pres">
      <dgm:prSet presAssocID="{059A9438-2060-475B-B4B1-86D3DA3B37B9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590FABC-7B75-480B-A683-2EF0F0FB6233}" type="pres">
      <dgm:prSet presAssocID="{07AEFBBA-C754-43F0-BC6D-E43DE75B66C9}" presName="parTxOnlySpace" presStyleCnt="0"/>
      <dgm:spPr/>
    </dgm:pt>
    <dgm:pt modelId="{7D770B1F-987E-445B-8DC3-526BC4D9F388}" type="pres">
      <dgm:prSet presAssocID="{5BE2E097-AF26-4B95-A223-C2BF0B7D28A3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6F09C3D-A361-46ED-84DD-B3F28D90F937}" type="pres">
      <dgm:prSet presAssocID="{F74CD0F5-00A5-4CA9-A91C-49E47EF06016}" presName="parTxOnlySpace" presStyleCnt="0"/>
      <dgm:spPr/>
    </dgm:pt>
    <dgm:pt modelId="{9751FCE5-FBCD-4AC9-9FB9-ADC1738DBB3F}" type="pres">
      <dgm:prSet presAssocID="{4199CE5D-CD14-470B-B4D5-E5F95295285D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2D82016-2D99-422E-AC2E-1B803B90C293}" srcId="{CF641E6D-A007-47B8-AC12-C7E2850C79FF}" destId="{AD5FCA45-2174-4F22-9C00-985A1D70CC73}" srcOrd="1" destOrd="0" parTransId="{0F0C706E-2D06-4119-93D3-BAE9053957B4}" sibTransId="{C8BC8F5A-8822-4E67-97EF-DB1B77594FA5}"/>
    <dgm:cxn modelId="{1CBB44AE-3E81-4A96-85D9-6A8B130E9E63}" type="presOf" srcId="{AD5FCA45-2174-4F22-9C00-985A1D70CC73}" destId="{087AABD8-E25B-44C3-BBC6-F1531F44219C}" srcOrd="0" destOrd="0" presId="urn:microsoft.com/office/officeart/2005/8/layout/chevron1"/>
    <dgm:cxn modelId="{D0FD00E5-18F9-43A1-9B62-E9B9A0FE317F}" srcId="{CF641E6D-A007-47B8-AC12-C7E2850C79FF}" destId="{DC016AEA-CCF4-4D9E-8320-1DDB0AF7E2AB}" srcOrd="2" destOrd="0" parTransId="{585E29E0-049C-4A23-84ED-02343672B6E2}" sibTransId="{B278A150-A1A8-409D-A496-EDB0608B21CA}"/>
    <dgm:cxn modelId="{C472104D-9484-46A6-AABF-57387F6D036F}" type="presOf" srcId="{4199CE5D-CD14-470B-B4D5-E5F95295285D}" destId="{9751FCE5-FBCD-4AC9-9FB9-ADC1738DBB3F}" srcOrd="0" destOrd="0" presId="urn:microsoft.com/office/officeart/2005/8/layout/chevron1"/>
    <dgm:cxn modelId="{5C748725-D8DC-4006-A811-7B5FBBBA5CD9}" type="presOf" srcId="{DC016AEA-CCF4-4D9E-8320-1DDB0AF7E2AB}" destId="{A2EE4A58-8F1D-4239-9B41-4DCB97349714}" srcOrd="0" destOrd="0" presId="urn:microsoft.com/office/officeart/2005/8/layout/chevron1"/>
    <dgm:cxn modelId="{F4A02B7B-8DD0-48E6-926F-65341299C840}" srcId="{CF641E6D-A007-47B8-AC12-C7E2850C79FF}" destId="{20AD62B1-EF5E-4599-ADD6-03765857AE7A}" srcOrd="3" destOrd="0" parTransId="{BA55D38C-A503-4482-882C-7F4AFF01C3FC}" sibTransId="{E243D1A6-0A2B-44A3-B0E1-74CCC30A6994}"/>
    <dgm:cxn modelId="{02866F44-917E-4A63-B756-36A4F74B48FA}" type="presOf" srcId="{20AD62B1-EF5E-4599-ADD6-03765857AE7A}" destId="{113D765A-508D-4CA6-98B1-C484FA26A84C}" srcOrd="0" destOrd="0" presId="urn:microsoft.com/office/officeart/2005/8/layout/chevron1"/>
    <dgm:cxn modelId="{9F152277-6A17-4BF6-A496-DBD6EB3A2C97}" type="presOf" srcId="{CF641E6D-A007-47B8-AC12-C7E2850C79FF}" destId="{606BBAAF-AB16-4AB1-BE84-F335A3318A56}" srcOrd="0" destOrd="0" presId="urn:microsoft.com/office/officeart/2005/8/layout/chevron1"/>
    <dgm:cxn modelId="{FC68E4BC-9A3C-4612-92BA-B50FADCB4112}" type="presOf" srcId="{059A9438-2060-475B-B4B1-86D3DA3B37B9}" destId="{84131FE7-E884-4779-9679-A1DDF3B8CA27}" srcOrd="0" destOrd="0" presId="urn:microsoft.com/office/officeart/2005/8/layout/chevron1"/>
    <dgm:cxn modelId="{FA52C51B-1731-4DB3-89C8-71D2341175EA}" srcId="{CF641E6D-A007-47B8-AC12-C7E2850C79FF}" destId="{059A9438-2060-475B-B4B1-86D3DA3B37B9}" srcOrd="4" destOrd="0" parTransId="{CFDF9EE0-5CF1-486C-B788-81410125E7D1}" sibTransId="{07AEFBBA-C754-43F0-BC6D-E43DE75B66C9}"/>
    <dgm:cxn modelId="{CD6B16F9-9817-479D-BAC5-457F8BE6B26D}" srcId="{CF641E6D-A007-47B8-AC12-C7E2850C79FF}" destId="{51EFD32E-D1F9-45F1-81ED-76FFF93ACC16}" srcOrd="0" destOrd="0" parTransId="{161D6D3B-6F6E-4460-81A7-CD6F1C06FD24}" sibTransId="{D09460C8-9A18-490F-98C3-49A63463E8FC}"/>
    <dgm:cxn modelId="{3E91663D-085E-4892-90AA-BF724795F829}" srcId="{CF641E6D-A007-47B8-AC12-C7E2850C79FF}" destId="{5BE2E097-AF26-4B95-A223-C2BF0B7D28A3}" srcOrd="5" destOrd="0" parTransId="{21BA89E6-5F0A-455A-87E3-A7296A22760E}" sibTransId="{F74CD0F5-00A5-4CA9-A91C-49E47EF06016}"/>
    <dgm:cxn modelId="{C9D1E45E-76AC-42E6-A406-9F17A5FCD61C}" srcId="{CF641E6D-A007-47B8-AC12-C7E2850C79FF}" destId="{4199CE5D-CD14-470B-B4D5-E5F95295285D}" srcOrd="6" destOrd="0" parTransId="{E4C52617-DAEC-43CF-B120-0F3F735BD59B}" sibTransId="{1768781E-3F21-4FB1-9A5D-B07D333AE3B1}"/>
    <dgm:cxn modelId="{2E9FE460-6DBA-4CB2-8877-32473BC678C7}" type="presOf" srcId="{51EFD32E-D1F9-45F1-81ED-76FFF93ACC16}" destId="{F5EA728C-55FD-4C6D-83A7-DDEFC9C6A3CD}" srcOrd="0" destOrd="0" presId="urn:microsoft.com/office/officeart/2005/8/layout/chevron1"/>
    <dgm:cxn modelId="{22F07F50-8AA5-4525-AEF0-E542D97038A1}" type="presOf" srcId="{5BE2E097-AF26-4B95-A223-C2BF0B7D28A3}" destId="{7D770B1F-987E-445B-8DC3-526BC4D9F388}" srcOrd="0" destOrd="0" presId="urn:microsoft.com/office/officeart/2005/8/layout/chevron1"/>
    <dgm:cxn modelId="{0CE6D3FB-B523-4B75-B4B7-85458DCD73F4}" type="presParOf" srcId="{606BBAAF-AB16-4AB1-BE84-F335A3318A56}" destId="{F5EA728C-55FD-4C6D-83A7-DDEFC9C6A3CD}" srcOrd="0" destOrd="0" presId="urn:microsoft.com/office/officeart/2005/8/layout/chevron1"/>
    <dgm:cxn modelId="{2BB74973-76F4-4375-A4F7-04D2B3F1DFA8}" type="presParOf" srcId="{606BBAAF-AB16-4AB1-BE84-F335A3318A56}" destId="{D54E64FE-303C-43F7-9417-D0AC62139773}" srcOrd="1" destOrd="0" presId="urn:microsoft.com/office/officeart/2005/8/layout/chevron1"/>
    <dgm:cxn modelId="{C2033925-D5BA-4618-8771-E2F3F23508EC}" type="presParOf" srcId="{606BBAAF-AB16-4AB1-BE84-F335A3318A56}" destId="{087AABD8-E25B-44C3-BBC6-F1531F44219C}" srcOrd="2" destOrd="0" presId="urn:microsoft.com/office/officeart/2005/8/layout/chevron1"/>
    <dgm:cxn modelId="{8D4DC178-DC63-4428-9CDD-6842994AD29D}" type="presParOf" srcId="{606BBAAF-AB16-4AB1-BE84-F335A3318A56}" destId="{629017CA-33C4-4B4E-83AE-973EA67B8E53}" srcOrd="3" destOrd="0" presId="urn:microsoft.com/office/officeart/2005/8/layout/chevron1"/>
    <dgm:cxn modelId="{B46CE961-EEED-41B5-8C41-1B86742F70F7}" type="presParOf" srcId="{606BBAAF-AB16-4AB1-BE84-F335A3318A56}" destId="{A2EE4A58-8F1D-4239-9B41-4DCB97349714}" srcOrd="4" destOrd="0" presId="urn:microsoft.com/office/officeart/2005/8/layout/chevron1"/>
    <dgm:cxn modelId="{A6A12C51-10C1-4829-A109-C83E1B22CD0C}" type="presParOf" srcId="{606BBAAF-AB16-4AB1-BE84-F335A3318A56}" destId="{C6EBA460-73F3-4578-993B-C2016C08AD9D}" srcOrd="5" destOrd="0" presId="urn:microsoft.com/office/officeart/2005/8/layout/chevron1"/>
    <dgm:cxn modelId="{85BE79A1-2044-4119-BA86-74319DC49BE4}" type="presParOf" srcId="{606BBAAF-AB16-4AB1-BE84-F335A3318A56}" destId="{113D765A-508D-4CA6-98B1-C484FA26A84C}" srcOrd="6" destOrd="0" presId="urn:microsoft.com/office/officeart/2005/8/layout/chevron1"/>
    <dgm:cxn modelId="{668C6A3B-A331-47A4-8CC5-3AF58A8E9192}" type="presParOf" srcId="{606BBAAF-AB16-4AB1-BE84-F335A3318A56}" destId="{F341C38B-C8BC-496A-9416-99B56250C398}" srcOrd="7" destOrd="0" presId="urn:microsoft.com/office/officeart/2005/8/layout/chevron1"/>
    <dgm:cxn modelId="{89B284F1-3190-4A8B-9172-85C039A7F71F}" type="presParOf" srcId="{606BBAAF-AB16-4AB1-BE84-F335A3318A56}" destId="{84131FE7-E884-4779-9679-A1DDF3B8CA27}" srcOrd="8" destOrd="0" presId="urn:microsoft.com/office/officeart/2005/8/layout/chevron1"/>
    <dgm:cxn modelId="{4FCF4905-DAC5-435A-85F4-E2CB074D059B}" type="presParOf" srcId="{606BBAAF-AB16-4AB1-BE84-F335A3318A56}" destId="{8590FABC-7B75-480B-A683-2EF0F0FB6233}" srcOrd="9" destOrd="0" presId="urn:microsoft.com/office/officeart/2005/8/layout/chevron1"/>
    <dgm:cxn modelId="{4F1D0044-D364-4D8C-A459-38202F09001B}" type="presParOf" srcId="{606BBAAF-AB16-4AB1-BE84-F335A3318A56}" destId="{7D770B1F-987E-445B-8DC3-526BC4D9F388}" srcOrd="10" destOrd="0" presId="urn:microsoft.com/office/officeart/2005/8/layout/chevron1"/>
    <dgm:cxn modelId="{0ADE0477-0746-4DBD-A01A-809084B61CCA}" type="presParOf" srcId="{606BBAAF-AB16-4AB1-BE84-F335A3318A56}" destId="{B6F09C3D-A361-46ED-84DD-B3F28D90F937}" srcOrd="11" destOrd="0" presId="urn:microsoft.com/office/officeart/2005/8/layout/chevron1"/>
    <dgm:cxn modelId="{532AC1F5-A132-44C1-BE05-7B89591F548A}" type="presParOf" srcId="{606BBAAF-AB16-4AB1-BE84-F335A3318A56}" destId="{9751FCE5-FBCD-4AC9-9FB9-ADC1738DBB3F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6644ABA-F9F8-4999-80DE-1546CE185B4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1D90B8B-7003-4026-B9E0-E55F064485E0}">
      <dgm:prSet phldrT="[Text]"/>
      <dgm:spPr>
        <a:xfrm>
          <a:off x="0" y="0"/>
          <a:ext cx="11892245" cy="468312"/>
        </a:xfrm>
        <a:prstGeom prst="chevron">
          <a:avLst/>
        </a:prstGeom>
        <a:solidFill>
          <a:srgbClr val="AC6E7B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Projektmanagement</a:t>
          </a:r>
        </a:p>
      </dgm:t>
    </dgm:pt>
    <dgm:pt modelId="{06C25E56-9693-4F4B-BE1A-22EAD575B50B}" type="parTrans" cxnId="{717EFA42-43F0-4F70-99D2-BF2338EDBE07}">
      <dgm:prSet/>
      <dgm:spPr/>
      <dgm:t>
        <a:bodyPr/>
        <a:lstStyle/>
        <a:p>
          <a:endParaRPr lang="de-DE"/>
        </a:p>
      </dgm:t>
    </dgm:pt>
    <dgm:pt modelId="{9C115F3B-0EC0-4B91-B68C-0C2721D13029}" type="sibTrans" cxnId="{717EFA42-43F0-4F70-99D2-BF2338EDBE07}">
      <dgm:prSet/>
      <dgm:spPr/>
      <dgm:t>
        <a:bodyPr/>
        <a:lstStyle/>
        <a:p>
          <a:endParaRPr lang="de-DE"/>
        </a:p>
      </dgm:t>
    </dgm:pt>
    <dgm:pt modelId="{DD636DA3-F0F7-4F25-A888-6AE40D441169}" type="pres">
      <dgm:prSet presAssocID="{A6644ABA-F9F8-4999-80DE-1546CE185B41}" presName="Name0" presStyleCnt="0">
        <dgm:presLayoutVars>
          <dgm:dir/>
          <dgm:animLvl val="lvl"/>
          <dgm:resizeHandles val="exact"/>
        </dgm:presLayoutVars>
      </dgm:prSet>
      <dgm:spPr/>
    </dgm:pt>
    <dgm:pt modelId="{75A5DE9E-B494-4F42-A68C-7517B5362E07}" type="pres">
      <dgm:prSet presAssocID="{31D90B8B-7003-4026-B9E0-E55F064485E0}" presName="parTxOnly" presStyleLbl="node1" presStyleIdx="0" presStyleCnt="1" custLinFactNeighborX="-26276" custLinFactNeighborY="-777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B37C0D0-2C2A-408A-B92A-ACD5C69398B3}" type="presOf" srcId="{A6644ABA-F9F8-4999-80DE-1546CE185B41}" destId="{DD636DA3-F0F7-4F25-A888-6AE40D441169}" srcOrd="0" destOrd="0" presId="urn:microsoft.com/office/officeart/2005/8/layout/chevron1"/>
    <dgm:cxn modelId="{717EFA42-43F0-4F70-99D2-BF2338EDBE07}" srcId="{A6644ABA-F9F8-4999-80DE-1546CE185B41}" destId="{31D90B8B-7003-4026-B9E0-E55F064485E0}" srcOrd="0" destOrd="0" parTransId="{06C25E56-9693-4F4B-BE1A-22EAD575B50B}" sibTransId="{9C115F3B-0EC0-4B91-B68C-0C2721D13029}"/>
    <dgm:cxn modelId="{9F710F47-7638-4BE7-9A74-01D89EDFC015}" type="presOf" srcId="{31D90B8B-7003-4026-B9E0-E55F064485E0}" destId="{75A5DE9E-B494-4F42-A68C-7517B5362E07}" srcOrd="0" destOrd="0" presId="urn:microsoft.com/office/officeart/2005/8/layout/chevron1"/>
    <dgm:cxn modelId="{058DD5BD-A2B2-4EC3-846F-8EADDBD905C5}" type="presParOf" srcId="{DD636DA3-F0F7-4F25-A888-6AE40D441169}" destId="{75A5DE9E-B494-4F42-A68C-7517B5362E07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7EA939-5DC7-4072-B209-37E4E113978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D175663-A41D-4976-8942-7F945A3EFC64}">
      <dgm:prSet phldrT="[Text]" custT="1"/>
      <dgm:spPr>
        <a:xfrm>
          <a:off x="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1</a:t>
          </a:r>
        </a:p>
      </dgm:t>
    </dgm:pt>
    <dgm:pt modelId="{CFA14415-C04C-48C9-A0C8-6FEFB3F97D5E}" type="parTrans" cxnId="{273870D3-5F0C-439B-9BBD-576768D7390B}">
      <dgm:prSet/>
      <dgm:spPr/>
      <dgm:t>
        <a:bodyPr/>
        <a:lstStyle/>
        <a:p>
          <a:endParaRPr lang="de-DE"/>
        </a:p>
      </dgm:t>
    </dgm:pt>
    <dgm:pt modelId="{5C197874-5F38-41B0-BFE3-253BEC7D63FE}" type="sibTrans" cxnId="{273870D3-5F0C-439B-9BBD-576768D7390B}">
      <dgm:prSet/>
      <dgm:spPr/>
      <dgm:t>
        <a:bodyPr/>
        <a:lstStyle/>
        <a:p>
          <a:endParaRPr lang="de-DE"/>
        </a:p>
      </dgm:t>
    </dgm:pt>
    <dgm:pt modelId="{089C421D-34F4-41B4-90D8-8A9359F56ECC}">
      <dgm:prSet phldrT="[Text]" custT="1"/>
      <dgm:spPr>
        <a:xfrm>
          <a:off x="1673981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2</a:t>
          </a:r>
        </a:p>
      </dgm:t>
    </dgm:pt>
    <dgm:pt modelId="{4BB52A99-457E-478C-965E-058CDEDA7A14}" type="parTrans" cxnId="{6DB8F0B8-2732-464D-896C-FAC8A6E6FD6C}">
      <dgm:prSet/>
      <dgm:spPr/>
      <dgm:t>
        <a:bodyPr/>
        <a:lstStyle/>
        <a:p>
          <a:endParaRPr lang="de-DE"/>
        </a:p>
      </dgm:t>
    </dgm:pt>
    <dgm:pt modelId="{750D2168-EEA4-487B-A6B5-DBB462CEC9BD}" type="sibTrans" cxnId="{6DB8F0B8-2732-464D-896C-FAC8A6E6FD6C}">
      <dgm:prSet/>
      <dgm:spPr/>
      <dgm:t>
        <a:bodyPr/>
        <a:lstStyle/>
        <a:p>
          <a:endParaRPr lang="de-DE"/>
        </a:p>
      </dgm:t>
    </dgm:pt>
    <dgm:pt modelId="{89376D2B-FDC9-45F6-9AD0-FF001BD43B20}">
      <dgm:prSet phldrT="[Text]" custT="1"/>
      <dgm:spPr>
        <a:xfrm>
          <a:off x="3347963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3</a:t>
          </a:r>
        </a:p>
      </dgm:t>
    </dgm:pt>
    <dgm:pt modelId="{410C3846-EE56-4C6B-A40C-BC31CC5475C9}" type="parTrans" cxnId="{9FA280A4-F825-4F4C-B5C4-355A51D6363C}">
      <dgm:prSet/>
      <dgm:spPr/>
      <dgm:t>
        <a:bodyPr/>
        <a:lstStyle/>
        <a:p>
          <a:endParaRPr lang="de-DE"/>
        </a:p>
      </dgm:t>
    </dgm:pt>
    <dgm:pt modelId="{73FE9CFC-A0FA-459E-9032-43FD1085329C}" type="sibTrans" cxnId="{9FA280A4-F825-4F4C-B5C4-355A51D6363C}">
      <dgm:prSet/>
      <dgm:spPr/>
      <dgm:t>
        <a:bodyPr/>
        <a:lstStyle/>
        <a:p>
          <a:endParaRPr lang="de-DE"/>
        </a:p>
      </dgm:t>
    </dgm:pt>
    <dgm:pt modelId="{3FFF14A9-3EAA-4279-85AF-34D73AC85D2D}">
      <dgm:prSet phldrT="[Text]" custT="1"/>
      <dgm:spPr>
        <a:xfrm>
          <a:off x="5021945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4</a:t>
          </a:r>
        </a:p>
      </dgm:t>
    </dgm:pt>
    <dgm:pt modelId="{49D8DC4A-6FDE-43A0-9F03-455DAA7B2995}" type="parTrans" cxnId="{9630CCBE-5E74-43E9-B48A-BCD842B603F1}">
      <dgm:prSet/>
      <dgm:spPr/>
      <dgm:t>
        <a:bodyPr/>
        <a:lstStyle/>
        <a:p>
          <a:endParaRPr lang="de-DE"/>
        </a:p>
      </dgm:t>
    </dgm:pt>
    <dgm:pt modelId="{36081CF5-C0AD-467F-AACB-E4BD26EFD2BA}" type="sibTrans" cxnId="{9630CCBE-5E74-43E9-B48A-BCD842B603F1}">
      <dgm:prSet/>
      <dgm:spPr/>
      <dgm:t>
        <a:bodyPr/>
        <a:lstStyle/>
        <a:p>
          <a:endParaRPr lang="de-DE"/>
        </a:p>
      </dgm:t>
    </dgm:pt>
    <dgm:pt modelId="{CD053798-9B16-45FA-BEBD-4F11659BF570}">
      <dgm:prSet phldrT="[Text]" custT="1"/>
      <dgm:spPr>
        <a:xfrm>
          <a:off x="6695926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5</a:t>
          </a:r>
        </a:p>
      </dgm:t>
    </dgm:pt>
    <dgm:pt modelId="{5374AD23-5337-48B8-A8C4-D86F39A1287D}" type="parTrans" cxnId="{1341BCFC-9F95-4857-A123-56FD2D2D0AB1}">
      <dgm:prSet/>
      <dgm:spPr/>
      <dgm:t>
        <a:bodyPr/>
        <a:lstStyle/>
        <a:p>
          <a:endParaRPr lang="de-DE"/>
        </a:p>
      </dgm:t>
    </dgm:pt>
    <dgm:pt modelId="{1B763C33-CA5B-4972-9765-77935A91C801}" type="sibTrans" cxnId="{1341BCFC-9F95-4857-A123-56FD2D2D0AB1}">
      <dgm:prSet/>
      <dgm:spPr/>
      <dgm:t>
        <a:bodyPr/>
        <a:lstStyle/>
        <a:p>
          <a:endParaRPr lang="de-DE"/>
        </a:p>
      </dgm:t>
    </dgm:pt>
    <dgm:pt modelId="{EC763904-510B-481F-A327-2E2A23BE6050}">
      <dgm:prSet phldrT="[Text]" custT="1"/>
      <dgm:spPr>
        <a:xfrm>
          <a:off x="8369908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6</a:t>
          </a:r>
        </a:p>
      </dgm:t>
    </dgm:pt>
    <dgm:pt modelId="{8F3528FD-97AD-4D78-A8BD-19C259D38CD7}" type="parTrans" cxnId="{6A2C43D3-0B0D-4997-ACDC-F9C07D1C0910}">
      <dgm:prSet/>
      <dgm:spPr/>
      <dgm:t>
        <a:bodyPr/>
        <a:lstStyle/>
        <a:p>
          <a:endParaRPr lang="de-DE"/>
        </a:p>
      </dgm:t>
    </dgm:pt>
    <dgm:pt modelId="{C73372D8-8A70-43CD-9000-293D9A852CB8}" type="sibTrans" cxnId="{6A2C43D3-0B0D-4997-ACDC-F9C07D1C0910}">
      <dgm:prSet/>
      <dgm:spPr/>
      <dgm:t>
        <a:bodyPr/>
        <a:lstStyle/>
        <a:p>
          <a:endParaRPr lang="de-DE"/>
        </a:p>
      </dgm:t>
    </dgm:pt>
    <dgm:pt modelId="{464FC3F6-B14C-4329-B1C0-07FFC3D72414}">
      <dgm:prSet phldrT="[Text]" custT="1"/>
      <dgm:spPr>
        <a:xfrm>
          <a:off x="1004389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de-DE" sz="2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7</a:t>
          </a:r>
        </a:p>
      </dgm:t>
    </dgm:pt>
    <dgm:pt modelId="{DE3F6DA3-C9F3-4D47-A124-E88C3887E40E}" type="parTrans" cxnId="{F716C54D-68EC-42AC-A23F-94A9354EB42D}">
      <dgm:prSet/>
      <dgm:spPr/>
      <dgm:t>
        <a:bodyPr/>
        <a:lstStyle/>
        <a:p>
          <a:endParaRPr lang="de-DE"/>
        </a:p>
      </dgm:t>
    </dgm:pt>
    <dgm:pt modelId="{E7CB198F-AC3F-45BC-95A1-014CC631910B}" type="sibTrans" cxnId="{F716C54D-68EC-42AC-A23F-94A9354EB42D}">
      <dgm:prSet/>
      <dgm:spPr/>
      <dgm:t>
        <a:bodyPr/>
        <a:lstStyle/>
        <a:p>
          <a:endParaRPr lang="de-DE"/>
        </a:p>
      </dgm:t>
    </dgm:pt>
    <dgm:pt modelId="{23214EF7-A5E9-4310-A1FD-3950ECC4B0B3}" type="pres">
      <dgm:prSet presAssocID="{9E7EA939-5DC7-4072-B209-37E4E113978F}" presName="Name0" presStyleCnt="0">
        <dgm:presLayoutVars>
          <dgm:dir/>
          <dgm:animLvl val="lvl"/>
          <dgm:resizeHandles val="exact"/>
        </dgm:presLayoutVars>
      </dgm:prSet>
      <dgm:spPr/>
    </dgm:pt>
    <dgm:pt modelId="{69A0BC62-115A-440A-A101-EA2481B34C31}" type="pres">
      <dgm:prSet presAssocID="{CD175663-A41D-4976-8942-7F945A3EFC64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D98DAC-B681-433C-89B3-D9F59DCA0A46}" type="pres">
      <dgm:prSet presAssocID="{5C197874-5F38-41B0-BFE3-253BEC7D63FE}" presName="parTxOnlySpace" presStyleCnt="0"/>
      <dgm:spPr/>
    </dgm:pt>
    <dgm:pt modelId="{84285711-6BF9-43EE-B8AB-61224C6076FB}" type="pres">
      <dgm:prSet presAssocID="{089C421D-34F4-41B4-90D8-8A9359F56ECC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586DBDA-C7AC-41F0-BBFB-64DF08A1C0A7}" type="pres">
      <dgm:prSet presAssocID="{750D2168-EEA4-487B-A6B5-DBB462CEC9BD}" presName="parTxOnlySpace" presStyleCnt="0"/>
      <dgm:spPr/>
    </dgm:pt>
    <dgm:pt modelId="{0378183F-6FCA-4D6F-BCAF-3CD880252C12}" type="pres">
      <dgm:prSet presAssocID="{89376D2B-FDC9-45F6-9AD0-FF001BD43B20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349FBED-48D5-47CB-9447-AE550AADEF08}" type="pres">
      <dgm:prSet presAssocID="{73FE9CFC-A0FA-459E-9032-43FD1085329C}" presName="parTxOnlySpace" presStyleCnt="0"/>
      <dgm:spPr/>
    </dgm:pt>
    <dgm:pt modelId="{F4E757DD-A9B0-433B-AAF9-B98ECFEA6BA6}" type="pres">
      <dgm:prSet presAssocID="{3FFF14A9-3EAA-4279-85AF-34D73AC85D2D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C7E6FCA-4156-4438-9047-200B22A3FCDC}" type="pres">
      <dgm:prSet presAssocID="{36081CF5-C0AD-467F-AACB-E4BD26EFD2BA}" presName="parTxOnlySpace" presStyleCnt="0"/>
      <dgm:spPr/>
    </dgm:pt>
    <dgm:pt modelId="{F7EB6F7A-8769-4D84-8622-71755476A65F}" type="pres">
      <dgm:prSet presAssocID="{CD053798-9B16-45FA-BEBD-4F11659BF570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EB9A3C-C5C0-4BAB-AD51-F78EA391E294}" type="pres">
      <dgm:prSet presAssocID="{1B763C33-CA5B-4972-9765-77935A91C801}" presName="parTxOnlySpace" presStyleCnt="0"/>
      <dgm:spPr/>
    </dgm:pt>
    <dgm:pt modelId="{F3C00EEC-8F8C-4B32-867F-BF015A815FA2}" type="pres">
      <dgm:prSet presAssocID="{EC763904-510B-481F-A327-2E2A23BE6050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845D5F-E848-4441-A35F-3479D773610E}" type="pres">
      <dgm:prSet presAssocID="{C73372D8-8A70-43CD-9000-293D9A852CB8}" presName="parTxOnlySpace" presStyleCnt="0"/>
      <dgm:spPr/>
    </dgm:pt>
    <dgm:pt modelId="{81C51614-8CDC-4E04-A3E0-F99F4CB9266E}" type="pres">
      <dgm:prSet presAssocID="{464FC3F6-B14C-4329-B1C0-07FFC3D72414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630CCBE-5E74-43E9-B48A-BCD842B603F1}" srcId="{9E7EA939-5DC7-4072-B209-37E4E113978F}" destId="{3FFF14A9-3EAA-4279-85AF-34D73AC85D2D}" srcOrd="3" destOrd="0" parTransId="{49D8DC4A-6FDE-43A0-9F03-455DAA7B2995}" sibTransId="{36081CF5-C0AD-467F-AACB-E4BD26EFD2BA}"/>
    <dgm:cxn modelId="{273870D3-5F0C-439B-9BBD-576768D7390B}" srcId="{9E7EA939-5DC7-4072-B209-37E4E113978F}" destId="{CD175663-A41D-4976-8942-7F945A3EFC64}" srcOrd="0" destOrd="0" parTransId="{CFA14415-C04C-48C9-A0C8-6FEFB3F97D5E}" sibTransId="{5C197874-5F38-41B0-BFE3-253BEC7D63FE}"/>
    <dgm:cxn modelId="{F716C54D-68EC-42AC-A23F-94A9354EB42D}" srcId="{9E7EA939-5DC7-4072-B209-37E4E113978F}" destId="{464FC3F6-B14C-4329-B1C0-07FFC3D72414}" srcOrd="6" destOrd="0" parTransId="{DE3F6DA3-C9F3-4D47-A124-E88C3887E40E}" sibTransId="{E7CB198F-AC3F-45BC-95A1-014CC631910B}"/>
    <dgm:cxn modelId="{E17DEAFE-C5D5-47E2-ADFD-1D7BD8CED163}" type="presOf" srcId="{89376D2B-FDC9-45F6-9AD0-FF001BD43B20}" destId="{0378183F-6FCA-4D6F-BCAF-3CD880252C12}" srcOrd="0" destOrd="0" presId="urn:microsoft.com/office/officeart/2005/8/layout/chevron1"/>
    <dgm:cxn modelId="{97E175E5-5870-43A0-A669-D24601ED49DC}" type="presOf" srcId="{464FC3F6-B14C-4329-B1C0-07FFC3D72414}" destId="{81C51614-8CDC-4E04-A3E0-F99F4CB9266E}" srcOrd="0" destOrd="0" presId="urn:microsoft.com/office/officeart/2005/8/layout/chevron1"/>
    <dgm:cxn modelId="{6668F497-8CDC-4EDB-B892-DA98F1691C53}" type="presOf" srcId="{3FFF14A9-3EAA-4279-85AF-34D73AC85D2D}" destId="{F4E757DD-A9B0-433B-AAF9-B98ECFEA6BA6}" srcOrd="0" destOrd="0" presId="urn:microsoft.com/office/officeart/2005/8/layout/chevron1"/>
    <dgm:cxn modelId="{7A87C16C-A52C-4991-92FE-2F34AAEEFEBC}" type="presOf" srcId="{CD175663-A41D-4976-8942-7F945A3EFC64}" destId="{69A0BC62-115A-440A-A101-EA2481B34C31}" srcOrd="0" destOrd="0" presId="urn:microsoft.com/office/officeart/2005/8/layout/chevron1"/>
    <dgm:cxn modelId="{539597E0-D29B-4ACD-A2AE-C0B484D7578A}" type="presOf" srcId="{EC763904-510B-481F-A327-2E2A23BE6050}" destId="{F3C00EEC-8F8C-4B32-867F-BF015A815FA2}" srcOrd="0" destOrd="0" presId="urn:microsoft.com/office/officeart/2005/8/layout/chevron1"/>
    <dgm:cxn modelId="{6DB8F0B8-2732-464D-896C-FAC8A6E6FD6C}" srcId="{9E7EA939-5DC7-4072-B209-37E4E113978F}" destId="{089C421D-34F4-41B4-90D8-8A9359F56ECC}" srcOrd="1" destOrd="0" parTransId="{4BB52A99-457E-478C-965E-058CDEDA7A14}" sibTransId="{750D2168-EEA4-487B-A6B5-DBB462CEC9BD}"/>
    <dgm:cxn modelId="{0C08C56D-E016-4914-960B-A75C788F8399}" type="presOf" srcId="{CD053798-9B16-45FA-BEBD-4F11659BF570}" destId="{F7EB6F7A-8769-4D84-8622-71755476A65F}" srcOrd="0" destOrd="0" presId="urn:microsoft.com/office/officeart/2005/8/layout/chevron1"/>
    <dgm:cxn modelId="{B7476FE3-873F-48C2-8F1F-0FEC27F02498}" type="presOf" srcId="{089C421D-34F4-41B4-90D8-8A9359F56ECC}" destId="{84285711-6BF9-43EE-B8AB-61224C6076FB}" srcOrd="0" destOrd="0" presId="urn:microsoft.com/office/officeart/2005/8/layout/chevron1"/>
    <dgm:cxn modelId="{1341BCFC-9F95-4857-A123-56FD2D2D0AB1}" srcId="{9E7EA939-5DC7-4072-B209-37E4E113978F}" destId="{CD053798-9B16-45FA-BEBD-4F11659BF570}" srcOrd="4" destOrd="0" parTransId="{5374AD23-5337-48B8-A8C4-D86F39A1287D}" sibTransId="{1B763C33-CA5B-4972-9765-77935A91C801}"/>
    <dgm:cxn modelId="{6A2C43D3-0B0D-4997-ACDC-F9C07D1C0910}" srcId="{9E7EA939-5DC7-4072-B209-37E4E113978F}" destId="{EC763904-510B-481F-A327-2E2A23BE6050}" srcOrd="5" destOrd="0" parTransId="{8F3528FD-97AD-4D78-A8BD-19C259D38CD7}" sibTransId="{C73372D8-8A70-43CD-9000-293D9A852CB8}"/>
    <dgm:cxn modelId="{3D893BBE-66BD-4D3D-8EF4-5615C5118F54}" type="presOf" srcId="{9E7EA939-5DC7-4072-B209-37E4E113978F}" destId="{23214EF7-A5E9-4310-A1FD-3950ECC4B0B3}" srcOrd="0" destOrd="0" presId="urn:microsoft.com/office/officeart/2005/8/layout/chevron1"/>
    <dgm:cxn modelId="{9FA280A4-F825-4F4C-B5C4-355A51D6363C}" srcId="{9E7EA939-5DC7-4072-B209-37E4E113978F}" destId="{89376D2B-FDC9-45F6-9AD0-FF001BD43B20}" srcOrd="2" destOrd="0" parTransId="{410C3846-EE56-4C6B-A40C-BC31CC5475C9}" sibTransId="{73FE9CFC-A0FA-459E-9032-43FD1085329C}"/>
    <dgm:cxn modelId="{9968F1D3-B4AF-446D-AB32-1AE56C4D25B7}" type="presParOf" srcId="{23214EF7-A5E9-4310-A1FD-3950ECC4B0B3}" destId="{69A0BC62-115A-440A-A101-EA2481B34C31}" srcOrd="0" destOrd="0" presId="urn:microsoft.com/office/officeart/2005/8/layout/chevron1"/>
    <dgm:cxn modelId="{65BC7685-BFAA-4AC7-A4EB-65EABF07DB35}" type="presParOf" srcId="{23214EF7-A5E9-4310-A1FD-3950ECC4B0B3}" destId="{EFD98DAC-B681-433C-89B3-D9F59DCA0A46}" srcOrd="1" destOrd="0" presId="urn:microsoft.com/office/officeart/2005/8/layout/chevron1"/>
    <dgm:cxn modelId="{2106E12D-C0C8-4807-85F2-A3D633280453}" type="presParOf" srcId="{23214EF7-A5E9-4310-A1FD-3950ECC4B0B3}" destId="{84285711-6BF9-43EE-B8AB-61224C6076FB}" srcOrd="2" destOrd="0" presId="urn:microsoft.com/office/officeart/2005/8/layout/chevron1"/>
    <dgm:cxn modelId="{B1958CA9-E768-48A7-B48C-A7832B061DA4}" type="presParOf" srcId="{23214EF7-A5E9-4310-A1FD-3950ECC4B0B3}" destId="{5586DBDA-C7AC-41F0-BBFB-64DF08A1C0A7}" srcOrd="3" destOrd="0" presId="urn:microsoft.com/office/officeart/2005/8/layout/chevron1"/>
    <dgm:cxn modelId="{3C653CD4-33CD-45CC-8509-277692A8B7C9}" type="presParOf" srcId="{23214EF7-A5E9-4310-A1FD-3950ECC4B0B3}" destId="{0378183F-6FCA-4D6F-BCAF-3CD880252C12}" srcOrd="4" destOrd="0" presId="urn:microsoft.com/office/officeart/2005/8/layout/chevron1"/>
    <dgm:cxn modelId="{F02A5C4D-8DB1-4EAE-B831-1730F7956C55}" type="presParOf" srcId="{23214EF7-A5E9-4310-A1FD-3950ECC4B0B3}" destId="{2349FBED-48D5-47CB-9447-AE550AADEF08}" srcOrd="5" destOrd="0" presId="urn:microsoft.com/office/officeart/2005/8/layout/chevron1"/>
    <dgm:cxn modelId="{9FF1E736-DB0F-48A0-A25B-E433189920C5}" type="presParOf" srcId="{23214EF7-A5E9-4310-A1FD-3950ECC4B0B3}" destId="{F4E757DD-A9B0-433B-AAF9-B98ECFEA6BA6}" srcOrd="6" destOrd="0" presId="urn:microsoft.com/office/officeart/2005/8/layout/chevron1"/>
    <dgm:cxn modelId="{E4267CFD-2F9D-4C84-92E2-F5D938C0A7BC}" type="presParOf" srcId="{23214EF7-A5E9-4310-A1FD-3950ECC4B0B3}" destId="{BC7E6FCA-4156-4438-9047-200B22A3FCDC}" srcOrd="7" destOrd="0" presId="urn:microsoft.com/office/officeart/2005/8/layout/chevron1"/>
    <dgm:cxn modelId="{CDA57487-F5ED-4599-B108-9FC4447D163C}" type="presParOf" srcId="{23214EF7-A5E9-4310-A1FD-3950ECC4B0B3}" destId="{F7EB6F7A-8769-4D84-8622-71755476A65F}" srcOrd="8" destOrd="0" presId="urn:microsoft.com/office/officeart/2005/8/layout/chevron1"/>
    <dgm:cxn modelId="{F7E70E41-E665-4543-B4CB-02DD4B8DED96}" type="presParOf" srcId="{23214EF7-A5E9-4310-A1FD-3950ECC4B0B3}" destId="{38EB9A3C-C5C0-4BAB-AD51-F78EA391E294}" srcOrd="9" destOrd="0" presId="urn:microsoft.com/office/officeart/2005/8/layout/chevron1"/>
    <dgm:cxn modelId="{80FAC80B-527D-4586-BDC4-C1068EC996EB}" type="presParOf" srcId="{23214EF7-A5E9-4310-A1FD-3950ECC4B0B3}" destId="{F3C00EEC-8F8C-4B32-867F-BF015A815FA2}" srcOrd="10" destOrd="0" presId="urn:microsoft.com/office/officeart/2005/8/layout/chevron1"/>
    <dgm:cxn modelId="{E63DBF20-70AB-42CC-9A55-0CAE815889A7}" type="presParOf" srcId="{23214EF7-A5E9-4310-A1FD-3950ECC4B0B3}" destId="{9F845D5F-E848-4441-A35F-3479D773610E}" srcOrd="11" destOrd="0" presId="urn:microsoft.com/office/officeart/2005/8/layout/chevron1"/>
    <dgm:cxn modelId="{9457B17C-120F-48CA-BA20-6A63CB28265A}" type="presParOf" srcId="{23214EF7-A5E9-4310-A1FD-3950ECC4B0B3}" destId="{81C51614-8CDC-4E04-A3E0-F99F4CB9266E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A728C-55FD-4C6D-83A7-DDEFC9C6A3CD}">
      <dsp:nvSpPr>
        <dsp:cNvPr id="0" name=""/>
        <dsp:cNvSpPr/>
      </dsp:nvSpPr>
      <dsp:spPr>
        <a:xfrm>
          <a:off x="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Zielfestlegung</a:t>
          </a:r>
        </a:p>
      </dsp:txBody>
      <dsp:txXfrm>
        <a:off x="360362" y="0"/>
        <a:ext cx="1139255" cy="720724"/>
      </dsp:txXfrm>
    </dsp:sp>
    <dsp:sp modelId="{087AABD8-E25B-44C3-BBC6-F1531F44219C}">
      <dsp:nvSpPr>
        <dsp:cNvPr id="0" name=""/>
        <dsp:cNvSpPr/>
      </dsp:nvSpPr>
      <dsp:spPr>
        <a:xfrm>
          <a:off x="1673981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Grundlagen-ermittlung</a:t>
          </a:r>
        </a:p>
      </dsp:txBody>
      <dsp:txXfrm>
        <a:off x="2034343" y="0"/>
        <a:ext cx="1139255" cy="720724"/>
      </dsp:txXfrm>
    </dsp:sp>
    <dsp:sp modelId="{A2EE4A58-8F1D-4239-9B41-4DCB97349714}">
      <dsp:nvSpPr>
        <dsp:cNvPr id="0" name=""/>
        <dsp:cNvSpPr/>
      </dsp:nvSpPr>
      <dsp:spPr>
        <a:xfrm>
          <a:off x="3347963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Konzept-planung</a:t>
          </a:r>
        </a:p>
      </dsp:txBody>
      <dsp:txXfrm>
        <a:off x="3708325" y="0"/>
        <a:ext cx="1139255" cy="720724"/>
      </dsp:txXfrm>
    </dsp:sp>
    <dsp:sp modelId="{113D765A-508D-4CA6-98B1-C484FA26A84C}">
      <dsp:nvSpPr>
        <dsp:cNvPr id="0" name=""/>
        <dsp:cNvSpPr/>
      </dsp:nvSpPr>
      <dsp:spPr>
        <a:xfrm>
          <a:off x="5021945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Detailplanung</a:t>
          </a:r>
        </a:p>
      </dsp:txBody>
      <dsp:txXfrm>
        <a:off x="5382307" y="0"/>
        <a:ext cx="1139255" cy="720724"/>
      </dsp:txXfrm>
    </dsp:sp>
    <dsp:sp modelId="{84131FE7-E884-4779-9679-A1DDF3B8CA27}">
      <dsp:nvSpPr>
        <dsp:cNvPr id="0" name=""/>
        <dsp:cNvSpPr/>
      </dsp:nvSpPr>
      <dsp:spPr>
        <a:xfrm>
          <a:off x="6695926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Realisierungs-vorbereitung</a:t>
          </a:r>
        </a:p>
      </dsp:txBody>
      <dsp:txXfrm>
        <a:off x="7056288" y="0"/>
        <a:ext cx="1139255" cy="720724"/>
      </dsp:txXfrm>
    </dsp:sp>
    <dsp:sp modelId="{7D770B1F-987E-445B-8DC3-526BC4D9F388}">
      <dsp:nvSpPr>
        <dsp:cNvPr id="0" name=""/>
        <dsp:cNvSpPr/>
      </dsp:nvSpPr>
      <dsp:spPr>
        <a:xfrm>
          <a:off x="8369908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Realisierungs-überwachung</a:t>
          </a:r>
        </a:p>
      </dsp:txBody>
      <dsp:txXfrm>
        <a:off x="8730270" y="0"/>
        <a:ext cx="1139255" cy="720724"/>
      </dsp:txXfrm>
    </dsp:sp>
    <dsp:sp modelId="{9751FCE5-FBCD-4AC9-9FB9-ADC1738DBB3F}">
      <dsp:nvSpPr>
        <dsp:cNvPr id="0" name=""/>
        <dsp:cNvSpPr/>
      </dsp:nvSpPr>
      <dsp:spPr>
        <a:xfrm>
          <a:off x="1004389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Hochlauf-betreuung</a:t>
          </a:r>
        </a:p>
      </dsp:txBody>
      <dsp:txXfrm>
        <a:off x="10404252" y="0"/>
        <a:ext cx="1139255" cy="7207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5DE9E-B494-4F42-A68C-7517B5362E07}">
      <dsp:nvSpPr>
        <dsp:cNvPr id="0" name=""/>
        <dsp:cNvSpPr/>
      </dsp:nvSpPr>
      <dsp:spPr>
        <a:xfrm>
          <a:off x="0" y="0"/>
          <a:ext cx="11892245" cy="468312"/>
        </a:xfrm>
        <a:prstGeom prst="chevron">
          <a:avLst/>
        </a:prstGeom>
        <a:solidFill>
          <a:srgbClr val="AC6E7B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Projektmanagement</a:t>
          </a:r>
        </a:p>
      </dsp:txBody>
      <dsp:txXfrm>
        <a:off x="234156" y="0"/>
        <a:ext cx="11423933" cy="468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0BC62-115A-440A-A101-EA2481B34C31}">
      <dsp:nvSpPr>
        <dsp:cNvPr id="0" name=""/>
        <dsp:cNvSpPr/>
      </dsp:nvSpPr>
      <dsp:spPr>
        <a:xfrm>
          <a:off x="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1</a:t>
          </a:r>
        </a:p>
      </dsp:txBody>
      <dsp:txXfrm>
        <a:off x="234157" y="0"/>
        <a:ext cx="1391666" cy="468313"/>
      </dsp:txXfrm>
    </dsp:sp>
    <dsp:sp modelId="{84285711-6BF9-43EE-B8AB-61224C6076FB}">
      <dsp:nvSpPr>
        <dsp:cNvPr id="0" name=""/>
        <dsp:cNvSpPr/>
      </dsp:nvSpPr>
      <dsp:spPr>
        <a:xfrm>
          <a:off x="1673981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2</a:t>
          </a:r>
        </a:p>
      </dsp:txBody>
      <dsp:txXfrm>
        <a:off x="1908138" y="0"/>
        <a:ext cx="1391666" cy="468313"/>
      </dsp:txXfrm>
    </dsp:sp>
    <dsp:sp modelId="{0378183F-6FCA-4D6F-BCAF-3CD880252C12}">
      <dsp:nvSpPr>
        <dsp:cNvPr id="0" name=""/>
        <dsp:cNvSpPr/>
      </dsp:nvSpPr>
      <dsp:spPr>
        <a:xfrm>
          <a:off x="3347963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3</a:t>
          </a:r>
        </a:p>
      </dsp:txBody>
      <dsp:txXfrm>
        <a:off x="3582120" y="0"/>
        <a:ext cx="1391666" cy="468313"/>
      </dsp:txXfrm>
    </dsp:sp>
    <dsp:sp modelId="{F4E757DD-A9B0-433B-AAF9-B98ECFEA6BA6}">
      <dsp:nvSpPr>
        <dsp:cNvPr id="0" name=""/>
        <dsp:cNvSpPr/>
      </dsp:nvSpPr>
      <dsp:spPr>
        <a:xfrm>
          <a:off x="5021945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4</a:t>
          </a:r>
        </a:p>
      </dsp:txBody>
      <dsp:txXfrm>
        <a:off x="5256102" y="0"/>
        <a:ext cx="1391666" cy="468313"/>
      </dsp:txXfrm>
    </dsp:sp>
    <dsp:sp modelId="{F7EB6F7A-8769-4D84-8622-71755476A65F}">
      <dsp:nvSpPr>
        <dsp:cNvPr id="0" name=""/>
        <dsp:cNvSpPr/>
      </dsp:nvSpPr>
      <dsp:spPr>
        <a:xfrm>
          <a:off x="6695926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5</a:t>
          </a:r>
        </a:p>
      </dsp:txBody>
      <dsp:txXfrm>
        <a:off x="6930083" y="0"/>
        <a:ext cx="1391666" cy="468313"/>
      </dsp:txXfrm>
    </dsp:sp>
    <dsp:sp modelId="{F3C00EEC-8F8C-4B32-867F-BF015A815FA2}">
      <dsp:nvSpPr>
        <dsp:cNvPr id="0" name=""/>
        <dsp:cNvSpPr/>
      </dsp:nvSpPr>
      <dsp:spPr>
        <a:xfrm>
          <a:off x="8369908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6</a:t>
          </a:r>
        </a:p>
      </dsp:txBody>
      <dsp:txXfrm>
        <a:off x="8604065" y="0"/>
        <a:ext cx="1391666" cy="468313"/>
      </dsp:txXfrm>
    </dsp:sp>
    <dsp:sp modelId="{81C51614-8CDC-4E04-A3E0-F99F4CB9266E}">
      <dsp:nvSpPr>
        <dsp:cNvPr id="0" name=""/>
        <dsp:cNvSpPr/>
      </dsp:nvSpPr>
      <dsp:spPr>
        <a:xfrm>
          <a:off x="1004389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7</a:t>
          </a:r>
        </a:p>
      </dsp:txBody>
      <dsp:txXfrm>
        <a:off x="10278047" y="0"/>
        <a:ext cx="1391666" cy="4683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A728C-55FD-4C6D-83A7-DDEFC9C6A3CD}">
      <dsp:nvSpPr>
        <dsp:cNvPr id="0" name=""/>
        <dsp:cNvSpPr/>
      </dsp:nvSpPr>
      <dsp:spPr>
        <a:xfrm>
          <a:off x="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Zielfestlegung</a:t>
          </a:r>
        </a:p>
      </dsp:txBody>
      <dsp:txXfrm>
        <a:off x="360362" y="0"/>
        <a:ext cx="1139255" cy="720724"/>
      </dsp:txXfrm>
    </dsp:sp>
    <dsp:sp modelId="{087AABD8-E25B-44C3-BBC6-F1531F44219C}">
      <dsp:nvSpPr>
        <dsp:cNvPr id="0" name=""/>
        <dsp:cNvSpPr/>
      </dsp:nvSpPr>
      <dsp:spPr>
        <a:xfrm>
          <a:off x="1673981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Grundlagen-ermittlung</a:t>
          </a:r>
        </a:p>
      </dsp:txBody>
      <dsp:txXfrm>
        <a:off x="2034343" y="0"/>
        <a:ext cx="1139255" cy="720724"/>
      </dsp:txXfrm>
    </dsp:sp>
    <dsp:sp modelId="{A2EE4A58-8F1D-4239-9B41-4DCB97349714}">
      <dsp:nvSpPr>
        <dsp:cNvPr id="0" name=""/>
        <dsp:cNvSpPr/>
      </dsp:nvSpPr>
      <dsp:spPr>
        <a:xfrm>
          <a:off x="3347963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Konzept-planung</a:t>
          </a:r>
        </a:p>
      </dsp:txBody>
      <dsp:txXfrm>
        <a:off x="3708325" y="0"/>
        <a:ext cx="1139255" cy="720724"/>
      </dsp:txXfrm>
    </dsp:sp>
    <dsp:sp modelId="{113D765A-508D-4CA6-98B1-C484FA26A84C}">
      <dsp:nvSpPr>
        <dsp:cNvPr id="0" name=""/>
        <dsp:cNvSpPr/>
      </dsp:nvSpPr>
      <dsp:spPr>
        <a:xfrm>
          <a:off x="5021945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Detailplanung</a:t>
          </a:r>
        </a:p>
      </dsp:txBody>
      <dsp:txXfrm>
        <a:off x="5382307" y="0"/>
        <a:ext cx="1139255" cy="720724"/>
      </dsp:txXfrm>
    </dsp:sp>
    <dsp:sp modelId="{84131FE7-E884-4779-9679-A1DDF3B8CA27}">
      <dsp:nvSpPr>
        <dsp:cNvPr id="0" name=""/>
        <dsp:cNvSpPr/>
      </dsp:nvSpPr>
      <dsp:spPr>
        <a:xfrm>
          <a:off x="6695926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Realisierungs-vorbereitung</a:t>
          </a:r>
        </a:p>
      </dsp:txBody>
      <dsp:txXfrm>
        <a:off x="7056288" y="0"/>
        <a:ext cx="1139255" cy="720724"/>
      </dsp:txXfrm>
    </dsp:sp>
    <dsp:sp modelId="{7D770B1F-987E-445B-8DC3-526BC4D9F388}">
      <dsp:nvSpPr>
        <dsp:cNvPr id="0" name=""/>
        <dsp:cNvSpPr/>
      </dsp:nvSpPr>
      <dsp:spPr>
        <a:xfrm>
          <a:off x="8369908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Realisierungs-überwachung</a:t>
          </a:r>
        </a:p>
      </dsp:txBody>
      <dsp:txXfrm>
        <a:off x="8730270" y="0"/>
        <a:ext cx="1139255" cy="720724"/>
      </dsp:txXfrm>
    </dsp:sp>
    <dsp:sp modelId="{9751FCE5-FBCD-4AC9-9FB9-ADC1738DBB3F}">
      <dsp:nvSpPr>
        <dsp:cNvPr id="0" name=""/>
        <dsp:cNvSpPr/>
      </dsp:nvSpPr>
      <dsp:spPr>
        <a:xfrm>
          <a:off x="10043890" y="0"/>
          <a:ext cx="1859979" cy="720724"/>
        </a:xfrm>
        <a:prstGeom prst="chevron">
          <a:avLst/>
        </a:prstGeom>
        <a:solidFill>
          <a:srgbClr val="D9D9D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Hochlauf-betreuung</a:t>
          </a:r>
        </a:p>
      </dsp:txBody>
      <dsp:txXfrm>
        <a:off x="10404252" y="0"/>
        <a:ext cx="1139255" cy="7207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5DE9E-B494-4F42-A68C-7517B5362E07}">
      <dsp:nvSpPr>
        <dsp:cNvPr id="0" name=""/>
        <dsp:cNvSpPr/>
      </dsp:nvSpPr>
      <dsp:spPr>
        <a:xfrm>
          <a:off x="0" y="0"/>
          <a:ext cx="11892245" cy="468312"/>
        </a:xfrm>
        <a:prstGeom prst="chevron">
          <a:avLst/>
        </a:prstGeom>
        <a:solidFill>
          <a:srgbClr val="AC6E7B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Projektmanagement</a:t>
          </a:r>
        </a:p>
      </dsp:txBody>
      <dsp:txXfrm>
        <a:off x="234156" y="0"/>
        <a:ext cx="11423933" cy="4683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0BC62-115A-440A-A101-EA2481B34C31}">
      <dsp:nvSpPr>
        <dsp:cNvPr id="0" name=""/>
        <dsp:cNvSpPr/>
      </dsp:nvSpPr>
      <dsp:spPr>
        <a:xfrm>
          <a:off x="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1</a:t>
          </a:r>
        </a:p>
      </dsp:txBody>
      <dsp:txXfrm>
        <a:off x="234157" y="0"/>
        <a:ext cx="1391666" cy="468313"/>
      </dsp:txXfrm>
    </dsp:sp>
    <dsp:sp modelId="{84285711-6BF9-43EE-B8AB-61224C6076FB}">
      <dsp:nvSpPr>
        <dsp:cNvPr id="0" name=""/>
        <dsp:cNvSpPr/>
      </dsp:nvSpPr>
      <dsp:spPr>
        <a:xfrm>
          <a:off x="1673981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2</a:t>
          </a:r>
        </a:p>
      </dsp:txBody>
      <dsp:txXfrm>
        <a:off x="1908138" y="0"/>
        <a:ext cx="1391666" cy="468313"/>
      </dsp:txXfrm>
    </dsp:sp>
    <dsp:sp modelId="{0378183F-6FCA-4D6F-BCAF-3CD880252C12}">
      <dsp:nvSpPr>
        <dsp:cNvPr id="0" name=""/>
        <dsp:cNvSpPr/>
      </dsp:nvSpPr>
      <dsp:spPr>
        <a:xfrm>
          <a:off x="3347963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3</a:t>
          </a:r>
        </a:p>
      </dsp:txBody>
      <dsp:txXfrm>
        <a:off x="3582120" y="0"/>
        <a:ext cx="1391666" cy="468313"/>
      </dsp:txXfrm>
    </dsp:sp>
    <dsp:sp modelId="{F4E757DD-A9B0-433B-AAF9-B98ECFEA6BA6}">
      <dsp:nvSpPr>
        <dsp:cNvPr id="0" name=""/>
        <dsp:cNvSpPr/>
      </dsp:nvSpPr>
      <dsp:spPr>
        <a:xfrm>
          <a:off x="5021945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4</a:t>
          </a:r>
        </a:p>
      </dsp:txBody>
      <dsp:txXfrm>
        <a:off x="5256102" y="0"/>
        <a:ext cx="1391666" cy="468313"/>
      </dsp:txXfrm>
    </dsp:sp>
    <dsp:sp modelId="{F7EB6F7A-8769-4D84-8622-71755476A65F}">
      <dsp:nvSpPr>
        <dsp:cNvPr id="0" name=""/>
        <dsp:cNvSpPr/>
      </dsp:nvSpPr>
      <dsp:spPr>
        <a:xfrm>
          <a:off x="6695926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Phase 5</a:t>
          </a:r>
        </a:p>
      </dsp:txBody>
      <dsp:txXfrm>
        <a:off x="6930083" y="0"/>
        <a:ext cx="1391666" cy="468313"/>
      </dsp:txXfrm>
    </dsp:sp>
    <dsp:sp modelId="{F3C00EEC-8F8C-4B32-867F-BF015A815FA2}">
      <dsp:nvSpPr>
        <dsp:cNvPr id="0" name=""/>
        <dsp:cNvSpPr/>
      </dsp:nvSpPr>
      <dsp:spPr>
        <a:xfrm>
          <a:off x="8369908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6</a:t>
          </a:r>
        </a:p>
      </dsp:txBody>
      <dsp:txXfrm>
        <a:off x="8604065" y="0"/>
        <a:ext cx="1391666" cy="468313"/>
      </dsp:txXfrm>
    </dsp:sp>
    <dsp:sp modelId="{81C51614-8CDC-4E04-A3E0-F99F4CB9266E}">
      <dsp:nvSpPr>
        <dsp:cNvPr id="0" name=""/>
        <dsp:cNvSpPr/>
      </dsp:nvSpPr>
      <dsp:spPr>
        <a:xfrm>
          <a:off x="10043890" y="0"/>
          <a:ext cx="1859979" cy="468313"/>
        </a:xfrm>
        <a:prstGeom prst="chevron">
          <a:avLst/>
        </a:prstGeom>
        <a:solidFill>
          <a:srgbClr val="67676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Phase 7</a:t>
          </a:r>
        </a:p>
      </dsp:txBody>
      <dsp:txXfrm>
        <a:off x="10278047" y="0"/>
        <a:ext cx="1391666" cy="468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D15D9-E4B6-45FA-88C9-63F522107753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5E4B0-818E-48A1-B5E2-5894E27470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2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E1A8E-0E85-4982-9CBB-3E1A0BD31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D1572A-4F39-4589-AC90-8B46E0909C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160EB4-1224-44BD-95D1-256DD9BBC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6515C6-168F-406A-849F-A031989F6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45A1F8-31AE-4987-B251-69E039D07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633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B9C56E-983F-4B9C-B883-959D3E8F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88F213B-997F-46C6-84DD-423735CC8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243EEE-D90E-422C-AAED-952E43874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072696-34D2-4C06-B470-DE975588A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D4EFB4-33BD-4E7F-8787-B75AE04F6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99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A0D0CF-CBCE-4C09-8560-CADF9AF1C0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B22C027-859A-4D84-9474-08FCFB18C9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9325E0-91F8-462F-8C25-CA73AB178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452CEC-215F-4021-A0C7-A1B5ABC06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422DEE-C7B7-4438-9575-6018090DE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939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 Verbindung 9"/>
          <p:cNvCxnSpPr/>
          <p:nvPr userDrawn="1"/>
        </p:nvCxnSpPr>
        <p:spPr bwMode="auto">
          <a:xfrm>
            <a:off x="0" y="573405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10"/>
          <p:cNvCxnSpPr/>
          <p:nvPr userDrawn="1"/>
        </p:nvCxnSpPr>
        <p:spPr bwMode="auto">
          <a:xfrm>
            <a:off x="0" y="213360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79875" y="2286000"/>
            <a:ext cx="7848773" cy="1143000"/>
          </a:xfrm>
          <a:prstGeom prst="rect">
            <a:avLst/>
          </a:prstGeom>
        </p:spPr>
        <p:txBody>
          <a:bodyPr anchor="b" anchorCtr="0"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sp>
        <p:nvSpPr>
          <p:cNvPr id="2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9875" y="3573016"/>
            <a:ext cx="7848773" cy="1131168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pPr lvl="0"/>
            <a:r>
              <a:rPr lang="de-DE" noProof="0" dirty="0"/>
              <a:t>Master-Untertitelformat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75" y="5368922"/>
            <a:ext cx="2844800" cy="360040"/>
          </a:xfrm>
          <a:prstGeom prst="rect">
            <a:avLst/>
          </a:prstGeom>
        </p:spPr>
        <p:txBody>
          <a:bodyPr anchor="b" anchorCtr="0"/>
          <a:lstStyle>
            <a:lvl1pPr>
              <a:defRPr lang="de-DE" sz="1400" b="0" kern="0" dirty="0" smtClean="0">
                <a:latin typeface="Arial" charset="0"/>
                <a:ea typeface="ＭＳ Ｐゴシック" pitchFamily="-16" charset="-128"/>
              </a:defRPr>
            </a:lvl1pPr>
            <a:lvl2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2pPr>
            <a:lvl3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3pPr>
            <a:lvl4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4pPr>
            <a:lvl5pPr>
              <a:defRPr lang="de-DE" sz="2400" kern="1200" dirty="0">
                <a:latin typeface="Arial" charset="0"/>
                <a:ea typeface="ＭＳ Ｐゴシック" pitchFamily="-16" charset="-128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858387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pos="406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 Verbindung 9"/>
          <p:cNvCxnSpPr/>
          <p:nvPr userDrawn="1"/>
        </p:nvCxnSpPr>
        <p:spPr bwMode="auto">
          <a:xfrm>
            <a:off x="0" y="573405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10"/>
          <p:cNvCxnSpPr/>
          <p:nvPr userDrawn="1"/>
        </p:nvCxnSpPr>
        <p:spPr bwMode="auto">
          <a:xfrm>
            <a:off x="0" y="2133600"/>
            <a:ext cx="12192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E3003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79875" y="2286000"/>
            <a:ext cx="7848773" cy="1143000"/>
          </a:xfrm>
          <a:prstGeom prst="rect">
            <a:avLst/>
          </a:prstGeom>
        </p:spPr>
        <p:txBody>
          <a:bodyPr anchor="b" anchorCtr="0"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sp>
        <p:nvSpPr>
          <p:cNvPr id="2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9875" y="3573016"/>
            <a:ext cx="7848773" cy="1131168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pPr lvl="0"/>
            <a:r>
              <a:rPr lang="de-DE" noProof="0" dirty="0"/>
              <a:t>Master-Untertitelformat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75" y="5368922"/>
            <a:ext cx="2844800" cy="360040"/>
          </a:xfrm>
          <a:prstGeom prst="rect">
            <a:avLst/>
          </a:prstGeom>
        </p:spPr>
        <p:txBody>
          <a:bodyPr anchor="b" anchorCtr="0"/>
          <a:lstStyle>
            <a:lvl1pPr>
              <a:defRPr lang="de-DE" sz="1400" b="0" kern="0" dirty="0" smtClean="0">
                <a:latin typeface="Arial" charset="0"/>
                <a:ea typeface="ＭＳ Ｐゴシック" pitchFamily="-16" charset="-128"/>
              </a:defRPr>
            </a:lvl1pPr>
            <a:lvl2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2pPr>
            <a:lvl3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3pPr>
            <a:lvl4pPr>
              <a:defRPr lang="de-DE" sz="2400" kern="1200" dirty="0" smtClean="0">
                <a:latin typeface="Arial" charset="0"/>
                <a:ea typeface="ＭＳ Ｐゴシック" pitchFamily="-16" charset="-128"/>
                <a:cs typeface="+mn-cs"/>
              </a:defRPr>
            </a:lvl4pPr>
            <a:lvl5pPr>
              <a:defRPr lang="de-DE" sz="2400" kern="1200" dirty="0">
                <a:latin typeface="Arial" charset="0"/>
                <a:ea typeface="ＭＳ Ｐゴシック" pitchFamily="-16" charset="-128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375340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pos="406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el_und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81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think-cell Folie" r:id="rId5" imgW="352" imgH="353" progId="TCLayout.ActiveDocument.1">
                  <p:embed/>
                </p:oleObj>
              </mc:Choice>
              <mc:Fallback>
                <p:oleObj name="think-cell Folie" r:id="rId5" imgW="352" imgH="353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40001" y="108000"/>
            <a:ext cx="9601067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000" b="1"/>
            </a:lvl1pPr>
          </a:lstStyle>
          <a:p>
            <a:pPr lvl="0"/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35621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B0EE96B-04D7-4952-9A71-97B296A7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25A6-3650-4FB3-B7A5-5C52F2A9D939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68C4391-BC5C-4FE4-9C1D-BD02D22F7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B78A84-5D46-4199-958E-B225EDFE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368D-A358-406B-8B95-A452769712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69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6D57F-C0D1-4664-AE33-C2A21D43C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887B60-A2F1-4E95-8CBA-30CF1A723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628BFF-A053-4B93-956D-19D7AE211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CD5A86-9864-4A76-9110-435FB3B85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489613-83FF-4B01-A8F6-9663889A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58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53D294-4EB6-410A-9C18-510507999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3902788-266A-49FF-A373-79AABC21B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747B62-382D-4E45-AB27-C4185D090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F5BE01-71B1-4E1D-A75B-67F3635E3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F038D-8F3C-4A27-821C-A0444843C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46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66AD5-8858-4818-A7BE-0312872FD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ECCC54-3BFE-4D65-B4A2-E9A525B5C1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031850-2FFC-496E-BE7D-0365EAF3C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291C61-9111-438B-92EF-ED2C0F90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05B1F6-AE3E-4C32-A6D1-8F4C650F3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275413-43D1-4500-95A6-F4402CD9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46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6BB71-1EF8-4C3B-8692-0E4ADEC4C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933FA2-F44B-4C0E-B4AA-E08C8D84E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154968-C6B9-4291-8C90-9173A7437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2CA437E-72C2-4452-9235-B92306ADD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64E58D5-3F1E-434E-B198-5E9F5C391B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504740-A599-4B52-B238-C56165AB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55E8AE7-8108-46FA-8133-BB68ED55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D5CE39D-0B3E-45D8-8651-64239DEF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356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3D6A5-C9B4-41DD-AF83-A8430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83F6EA7-A12B-4DCA-824B-5767E92A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055EEB-581C-47A3-BE06-A206F231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0AF4E1-DF9B-44E3-A1ED-DA7B0C33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46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8413FB2-5948-4602-A878-B652E17C2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ECC003-68D1-4925-88B8-C640F7FEC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661275-1875-4604-9CC0-22273FAC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97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19981-B182-4E1C-BF89-DC9CEEAB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13BA45-FADE-4C81-9C70-E875788A8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D61CCF-0DE7-452A-BB57-D3FCEFB339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C7DDC9-5A33-4D4D-87FA-64F4C0A5A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CF3A6C-57B3-4F05-8324-EC3538C59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69152D-EFE1-4C03-A5CA-B688E2E0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515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3970B-2D15-450E-BE95-033B58FC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D956D05-EB65-4011-BBF8-1754A8AFA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15AF12-433C-4D59-8A13-F24968A84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316963-D510-4605-85B9-E0FB1F2F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FEE992-DC03-4A87-BBDB-D50F2BAF7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C11D66-BD09-45A2-B453-C89A44CA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1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tags" Target="../tags/tag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vmlDrawing" Target="../drawings/vmlDrawing1.vml"/><Relationship Id="rId11" Type="http://schemas.openxmlformats.org/officeDocument/2006/relationships/image" Target="../media/image2.png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6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C5F997-DF21-4A12-8026-6E5A9DE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039632-F79F-4A33-9E0A-8D58F8073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822548-981B-44F4-B17C-29EE9D9C4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4A74-AD0B-44B1-B825-C5D8E6DA9521}" type="datetimeFigureOut">
              <a:rPr lang="de-DE" smtClean="0"/>
              <a:t>09.01.2024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79C355-5B31-461F-9DC4-C3135F1A4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F2DB79-2FC0-4065-A3A2-43492131F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62EFB-7211-4774-9788-716282C3CF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4457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7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think-cell Folie" r:id="rId9" imgW="352" imgH="353" progId="TCLayout.ActiveDocument.1">
                  <p:embed/>
                </p:oleObj>
              </mc:Choice>
              <mc:Fallback>
                <p:oleObj name="think-cell Folie" r:id="rId9" imgW="352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Gerader Verbinder 22"/>
          <p:cNvCxnSpPr/>
          <p:nvPr userDrawn="1"/>
        </p:nvCxnSpPr>
        <p:spPr bwMode="auto">
          <a:xfrm>
            <a:off x="0" y="692150"/>
            <a:ext cx="1219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E51C4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7"/>
          <p:cNvCxnSpPr/>
          <p:nvPr userDrawn="1"/>
        </p:nvCxnSpPr>
        <p:spPr bwMode="auto">
          <a:xfrm>
            <a:off x="0" y="6408000"/>
            <a:ext cx="12192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 userDrawn="1"/>
        </p:nvSpPr>
        <p:spPr>
          <a:xfrm>
            <a:off x="241200" y="6408000"/>
            <a:ext cx="7488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b="1" dirty="0">
                <a:latin typeface="Calibri" panose="020F0502020204030204" pitchFamily="34" charset="0"/>
                <a:cs typeface="Calibri" panose="020F0502020204030204" pitchFamily="34" charset="0"/>
              </a:rPr>
              <a:t>Quality Gate – Phase 4: Detailplanung</a:t>
            </a:r>
          </a:p>
        </p:txBody>
      </p:sp>
      <p:sp>
        <p:nvSpPr>
          <p:cNvPr id="2" name="empower - DO NOT DELETE!!!" hidden="1"/>
          <p:cNvSpPr/>
          <p:nvPr userDrawn="1">
            <p:custDataLst>
              <p:tags r:id="rId8"/>
            </p:custDataLst>
          </p:nvPr>
        </p:nvSpPr>
        <p:spPr bwMode="auto"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" name="Rechteck 8"/>
          <p:cNvSpPr/>
          <p:nvPr userDrawn="1"/>
        </p:nvSpPr>
        <p:spPr>
          <a:xfrm rot="5400000">
            <a:off x="13538095" y="944724"/>
            <a:ext cx="720080" cy="648072"/>
          </a:xfrm>
          <a:prstGeom prst="rect">
            <a:avLst/>
          </a:prstGeom>
          <a:solidFill>
            <a:schemeClr val="dk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 userDrawn="1"/>
        </p:nvSpPr>
        <p:spPr>
          <a:xfrm rot="5400000">
            <a:off x="14403514" y="947111"/>
            <a:ext cx="720080" cy="648072"/>
          </a:xfrm>
          <a:prstGeom prst="rect">
            <a:avLst/>
          </a:prstGeom>
          <a:solidFill>
            <a:srgbClr val="00509B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>
          <a:xfrm rot="5400000">
            <a:off x="13440615" y="-5055"/>
            <a:ext cx="915041" cy="252028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>
          <a:xfrm rot="5400000">
            <a:off x="13550019" y="1831768"/>
            <a:ext cx="720080" cy="648072"/>
          </a:xfrm>
          <a:prstGeom prst="rect">
            <a:avLst/>
          </a:prstGeom>
          <a:solidFill>
            <a:srgbClr val="4C4C4C">
              <a:alpha val="8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 userDrawn="1"/>
        </p:nvSpPr>
        <p:spPr>
          <a:xfrm rot="5400000">
            <a:off x="13550019" y="2718812"/>
            <a:ext cx="720080" cy="648072"/>
          </a:xfrm>
          <a:prstGeom prst="rect">
            <a:avLst/>
          </a:prstGeom>
          <a:solidFill>
            <a:srgbClr val="B2B2B2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 userDrawn="1"/>
        </p:nvSpPr>
        <p:spPr>
          <a:xfrm rot="5400000">
            <a:off x="13550019" y="3605856"/>
            <a:ext cx="720080" cy="648072"/>
          </a:xfrm>
          <a:prstGeom prst="rect">
            <a:avLst/>
          </a:prstGeom>
          <a:solidFill>
            <a:srgbClr val="E5E5E5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 userDrawn="1"/>
        </p:nvSpPr>
        <p:spPr>
          <a:xfrm rot="5400000">
            <a:off x="13550019" y="4492900"/>
            <a:ext cx="720080" cy="648072"/>
          </a:xfrm>
          <a:prstGeom prst="rect">
            <a:avLst/>
          </a:prstGeom>
          <a:solidFill>
            <a:srgbClr val="F7F7F7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 userDrawn="1"/>
        </p:nvSpPr>
        <p:spPr>
          <a:xfrm rot="5400000">
            <a:off x="14403515" y="2718812"/>
            <a:ext cx="720080" cy="648072"/>
          </a:xfrm>
          <a:prstGeom prst="rect">
            <a:avLst/>
          </a:prstGeom>
          <a:solidFill>
            <a:srgbClr val="7FA7CD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 userDrawn="1"/>
        </p:nvSpPr>
        <p:spPr>
          <a:xfrm rot="5400000">
            <a:off x="14403515" y="3605856"/>
            <a:ext cx="720080" cy="648072"/>
          </a:xfrm>
          <a:prstGeom prst="rect">
            <a:avLst/>
          </a:prstGeom>
          <a:solidFill>
            <a:srgbClr val="B2CAE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 userDrawn="1"/>
        </p:nvSpPr>
        <p:spPr>
          <a:xfrm rot="5400000">
            <a:off x="14403515" y="4492900"/>
            <a:ext cx="720080" cy="648072"/>
          </a:xfrm>
          <a:prstGeom prst="rect">
            <a:avLst/>
          </a:prstGeom>
          <a:solidFill>
            <a:srgbClr val="E5EDF5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 userDrawn="1"/>
        </p:nvSpPr>
        <p:spPr>
          <a:xfrm rot="5400000">
            <a:off x="14409410" y="1831768"/>
            <a:ext cx="720080" cy="648072"/>
          </a:xfrm>
          <a:prstGeom prst="rect">
            <a:avLst/>
          </a:prstGeom>
          <a:solidFill>
            <a:srgbClr val="003C7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 userDrawn="1"/>
        </p:nvSpPr>
        <p:spPr>
          <a:xfrm rot="5400000">
            <a:off x="13550019" y="5379942"/>
            <a:ext cx="7200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 userDrawn="1"/>
        </p:nvSpPr>
        <p:spPr>
          <a:xfrm rot="5400000">
            <a:off x="12684732" y="944724"/>
            <a:ext cx="720080" cy="648072"/>
          </a:xfrm>
          <a:prstGeom prst="rect">
            <a:avLst/>
          </a:prstGeom>
          <a:solidFill>
            <a:srgbClr val="E51D4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 userDrawn="1"/>
        </p:nvSpPr>
        <p:spPr>
          <a:xfrm rot="5400000">
            <a:off x="12684732" y="3609018"/>
            <a:ext cx="720080" cy="648072"/>
          </a:xfrm>
          <a:prstGeom prst="rect">
            <a:avLst/>
          </a:prstGeom>
          <a:solidFill>
            <a:srgbClr val="F8C6D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 userDrawn="1"/>
        </p:nvSpPr>
        <p:spPr>
          <a:xfrm rot="5400000">
            <a:off x="12684732" y="4495810"/>
            <a:ext cx="720080" cy="648072"/>
          </a:xfrm>
          <a:prstGeom prst="rect">
            <a:avLst/>
          </a:prstGeom>
          <a:solidFill>
            <a:srgbClr val="FCE8E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 userDrawn="1"/>
        </p:nvSpPr>
        <p:spPr>
          <a:xfrm rot="5400000">
            <a:off x="12684732" y="1830313"/>
            <a:ext cx="720080" cy="648072"/>
          </a:xfrm>
          <a:prstGeom prst="rect">
            <a:avLst/>
          </a:prstGeom>
          <a:solidFill>
            <a:srgbClr val="95132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 userDrawn="1"/>
        </p:nvSpPr>
        <p:spPr>
          <a:xfrm rot="5400000">
            <a:off x="12684732" y="2724725"/>
            <a:ext cx="720080" cy="648072"/>
          </a:xfrm>
          <a:prstGeom prst="rect">
            <a:avLst/>
          </a:prstGeom>
          <a:solidFill>
            <a:srgbClr val="F18398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>
              <a:solidFill>
                <a:schemeClr val="tx1"/>
              </a:solidFill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C92636DE-BED6-47A7-8C44-8611AB830B5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l="4110" t="14154" r="10596" b="12991"/>
          <a:stretch/>
        </p:blipFill>
        <p:spPr bwMode="auto">
          <a:xfrm>
            <a:off x="9552384" y="6507277"/>
            <a:ext cx="930136" cy="288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59F1E688-B183-4C48-A33A-883E4090BBE5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 r="23936" b="52342"/>
          <a:stretch/>
        </p:blipFill>
        <p:spPr bwMode="auto">
          <a:xfrm>
            <a:off x="10755207" y="6507277"/>
            <a:ext cx="1242457" cy="288000"/>
          </a:xfrm>
          <a:prstGeom prst="rect">
            <a:avLst/>
          </a:prstGeom>
        </p:spPr>
      </p:pic>
      <p:pic>
        <p:nvPicPr>
          <p:cNvPr id="33" name="Picture 281">
            <a:extLst>
              <a:ext uri="{FF2B5EF4-FFF2-40B4-BE49-F238E27FC236}">
                <a16:creationId xmlns:a16="http://schemas.microsoft.com/office/drawing/2014/main" id="{814365B5-B4A4-41D6-9310-B49107C1E4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/>
          <a:stretch/>
        </p:blipFill>
        <p:spPr bwMode="auto">
          <a:xfrm>
            <a:off x="11346909" y="200572"/>
            <a:ext cx="654646" cy="3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058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7" r:id="rId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pitchFamily="-1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905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542925" indent="-18573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3pPr>
      <a:lvl4pPr marL="192405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4pPr>
      <a:lvl5pPr marL="23431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800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2575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714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171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2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image" Target="../media/image9.jpg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image" Target="../media/image11.sv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image" Target="../media/image10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image" Target="../media/image9.jpg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image" Target="../media/image11.svg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2A68E-5A35-49D0-B5A8-DEF3562AC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613" y="2857500"/>
            <a:ext cx="7848773" cy="1143000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+mn-lt"/>
              </a:rPr>
              <a:t>E-Learning </a:t>
            </a:r>
            <a:r>
              <a:rPr lang="en-GB" sz="3600" dirty="0" err="1">
                <a:solidFill>
                  <a:schemeClr val="bg1"/>
                </a:solidFill>
                <a:latin typeface="+mn-lt"/>
              </a:rPr>
              <a:t>für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3600" dirty="0" err="1">
                <a:solidFill>
                  <a:schemeClr val="bg1"/>
                </a:solidFill>
                <a:latin typeface="+mn-lt"/>
              </a:rPr>
              <a:t>einen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3600" dirty="0" err="1">
                <a:solidFill>
                  <a:schemeClr val="bg1"/>
                </a:solidFill>
                <a:latin typeface="+mn-lt"/>
              </a:rPr>
              <a:t>agilen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3600" dirty="0" err="1">
                <a:solidFill>
                  <a:schemeClr val="bg1"/>
                </a:solidFill>
                <a:latin typeface="+mn-lt"/>
              </a:rPr>
              <a:t>Fabrikplanungs</a:t>
            </a:r>
            <a:r>
              <a:rPr lang="en-GB" sz="3600" dirty="0">
                <a:solidFill>
                  <a:schemeClr val="bg1"/>
                </a:solidFill>
                <a:latin typeface="+mn-lt"/>
              </a:rPr>
              <a:t>- und </a:t>
            </a:r>
            <a:r>
              <a:rPr lang="en-GB" sz="3600" dirty="0" err="1">
                <a:solidFill>
                  <a:schemeClr val="bg1"/>
                </a:solidFill>
                <a:latin typeface="+mn-lt"/>
              </a:rPr>
              <a:t>Qualitätsprozess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5232400" y="5186215"/>
            <a:ext cx="1727200" cy="480291"/>
          </a:xfrm>
          <a:prstGeom prst="roundRect">
            <a:avLst/>
          </a:prstGeom>
          <a:solidFill>
            <a:srgbClr val="F07088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Weiter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437319-624D-429B-96EA-C493ECB65A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10" t="14154" r="10596" b="12991"/>
          <a:stretch/>
        </p:blipFill>
        <p:spPr bwMode="auto">
          <a:xfrm>
            <a:off x="2333644" y="5971683"/>
            <a:ext cx="2092806" cy="648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238CC0D-EB76-4B29-B83A-D525BD3BE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12662" y="5972350"/>
            <a:ext cx="2239722" cy="646667"/>
          </a:xfrm>
          <a:prstGeom prst="rect">
            <a:avLst/>
          </a:prstGeom>
        </p:spPr>
      </p:pic>
      <p:pic>
        <p:nvPicPr>
          <p:cNvPr id="6" name="Picture 268">
            <a:extLst>
              <a:ext uri="{FF2B5EF4-FFF2-40B4-BE49-F238E27FC236}">
                <a16:creationId xmlns:a16="http://schemas.microsoft.com/office/drawing/2014/main" id="{5F38B3D9-E16E-48BD-9D1E-B1A626BFD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840118" y="5972391"/>
            <a:ext cx="2160538" cy="646584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5212163-9F54-40C9-A1D7-3529151E9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6148" y="5971684"/>
            <a:ext cx="1751524" cy="648000"/>
          </a:xfrm>
          <a:prstGeom prst="rect">
            <a:avLst/>
          </a:prstGeom>
        </p:spPr>
      </p:pic>
      <p:pic>
        <p:nvPicPr>
          <p:cNvPr id="9" name="Picture 271" descr="World Interferometry Day 2022 – Transparente Photodioden als Detektoren –  CiS">
            <a:extLst>
              <a:ext uri="{FF2B5EF4-FFF2-40B4-BE49-F238E27FC236}">
                <a16:creationId xmlns:a16="http://schemas.microsoft.com/office/drawing/2014/main" id="{30B7760C-868F-48D8-B68C-46110B98E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335360" y="240393"/>
            <a:ext cx="1435778" cy="1543847"/>
          </a:xfrm>
          <a:prstGeom prst="rect">
            <a:avLst/>
          </a:prstGeom>
          <a:noFill/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6F917F88-F957-43C0-B667-D4C8FF97A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0675882" y="562316"/>
            <a:ext cx="1324774" cy="9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9929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365C130-6E61-437F-8F19-47B6994C6C94}"/>
              </a:ext>
            </a:extLst>
          </p:cNvPr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Fabrikplanungsprozesse nach VDI 5200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CAC72BD-282B-40F7-9EF7-DF9CCF0C8EE0}"/>
              </a:ext>
            </a:extLst>
          </p:cNvPr>
          <p:cNvGrpSpPr/>
          <p:nvPr/>
        </p:nvGrpSpPr>
        <p:grpSpPr>
          <a:xfrm>
            <a:off x="82550" y="1881188"/>
            <a:ext cx="11903870" cy="1800225"/>
            <a:chOff x="0" y="1881188"/>
            <a:chExt cx="12192000" cy="1800225"/>
          </a:xfrm>
        </p:grpSpPr>
        <p:graphicFrame>
          <p:nvGraphicFramePr>
            <p:cNvPr id="5" name="Diagramm 4">
              <a:extLst>
                <a:ext uri="{FF2B5EF4-FFF2-40B4-BE49-F238E27FC236}">
                  <a16:creationId xmlns:a16="http://schemas.microsoft.com/office/drawing/2014/main" id="{0E6DC016-F5B9-4FCC-A554-3E06D2872A7E}"/>
                </a:ext>
              </a:extLst>
            </p:cNvPr>
            <p:cNvGraphicFramePr/>
            <p:nvPr/>
          </p:nvGraphicFramePr>
          <p:xfrm>
            <a:off x="0" y="2960688"/>
            <a:ext cx="12192000" cy="72072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6" name="Diagramm 5">
              <a:extLst>
                <a:ext uri="{FF2B5EF4-FFF2-40B4-BE49-F238E27FC236}">
                  <a16:creationId xmlns:a16="http://schemas.microsoft.com/office/drawing/2014/main" id="{1AFEB210-D7B4-42ED-8FFF-FFAB42746972}"/>
                </a:ext>
              </a:extLst>
            </p:cNvPr>
            <p:cNvGraphicFramePr/>
            <p:nvPr/>
          </p:nvGraphicFramePr>
          <p:xfrm>
            <a:off x="0" y="1881188"/>
            <a:ext cx="12192000" cy="46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7" name="Diagramm 6">
              <a:extLst>
                <a:ext uri="{FF2B5EF4-FFF2-40B4-BE49-F238E27FC236}">
                  <a16:creationId xmlns:a16="http://schemas.microsoft.com/office/drawing/2014/main" id="{B881A172-322B-45C3-A309-B386D748C3EF}"/>
                </a:ext>
              </a:extLst>
            </p:cNvPr>
            <p:cNvGraphicFramePr/>
            <p:nvPr/>
          </p:nvGraphicFramePr>
          <p:xfrm>
            <a:off x="0" y="2420938"/>
            <a:ext cx="12192000" cy="46831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pic>
        <p:nvPicPr>
          <p:cNvPr id="8" name="Grafik 7" descr="image029">
            <a:extLst>
              <a:ext uri="{FF2B5EF4-FFF2-40B4-BE49-F238E27FC236}">
                <a16:creationId xmlns:a16="http://schemas.microsoft.com/office/drawing/2014/main" id="{A8DC760F-0CDE-4511-B757-8C3DCF69EE1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17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57" b="18485"/>
          <a:stretch/>
        </p:blipFill>
        <p:spPr>
          <a:xfrm>
            <a:off x="0" y="3695700"/>
            <a:ext cx="12192000" cy="1895475"/>
          </a:xfrm>
          <a:prstGeom prst="rect">
            <a:avLst/>
          </a:prstGeom>
        </p:spPr>
      </p:pic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37AE477B-DA10-4699-BB52-E9825C72685F}"/>
              </a:ext>
            </a:extLst>
          </p:cNvPr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de-DE" kern="0" dirty="0">
                <a:solidFill>
                  <a:prstClr val="white"/>
                </a:solidFill>
                <a:latin typeface="Calibri" panose="020F0502020204030204"/>
              </a:rPr>
              <a:t>Hier geht‘s weiter!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A7C2EB6-CC6D-401B-AE77-4FD352A6DD1E}"/>
              </a:ext>
            </a:extLst>
          </p:cNvPr>
          <p:cNvGrpSpPr>
            <a:grpSpLocks/>
          </p:cNvGrpSpPr>
          <p:nvPr/>
        </p:nvGrpSpPr>
        <p:grpSpPr>
          <a:xfrm>
            <a:off x="1655162" y="3023816"/>
            <a:ext cx="537302" cy="553414"/>
            <a:chOff x="2906436" y="5193873"/>
            <a:chExt cx="373127" cy="384315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1552C801-34F0-4A03-A084-27A095030619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" name="Grafik 14" descr="Checkliste RNL">
              <a:extLst>
                <a:ext uri="{FF2B5EF4-FFF2-40B4-BE49-F238E27FC236}">
                  <a16:creationId xmlns:a16="http://schemas.microsoft.com/office/drawing/2014/main" id="{F92BB29F-23C4-4EEE-8BE6-BED8141AF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C490DD26-93C5-439E-AA95-AA9D61579873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332442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1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F9862B-81D7-4B68-9496-BA9C13E0035A}"/>
              </a:ext>
            </a:extLst>
          </p:cNvPr>
          <p:cNvGrpSpPr>
            <a:grpSpLocks/>
          </p:cNvGrpSpPr>
          <p:nvPr/>
        </p:nvGrpSpPr>
        <p:grpSpPr>
          <a:xfrm>
            <a:off x="3325522" y="3023816"/>
            <a:ext cx="537302" cy="553414"/>
            <a:chOff x="2906436" y="5193873"/>
            <a:chExt cx="373127" cy="384315"/>
          </a:xfrm>
        </p:grpSpPr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9F3A6129-E0FC-4DFF-A7C4-587548879330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0" name="Grafik 19" descr="Checkliste RNL">
              <a:extLst>
                <a:ext uri="{FF2B5EF4-FFF2-40B4-BE49-F238E27FC236}">
                  <a16:creationId xmlns:a16="http://schemas.microsoft.com/office/drawing/2014/main" id="{B9D2070B-1C3C-4B42-8420-06C6D26A2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2917FF57-F360-4029-871D-8D722849042F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2</a:t>
              </a: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9F0AD99-7780-4F58-8E09-D9F711317643}"/>
              </a:ext>
            </a:extLst>
          </p:cNvPr>
          <p:cNvGrpSpPr>
            <a:grpSpLocks/>
          </p:cNvGrpSpPr>
          <p:nvPr/>
        </p:nvGrpSpPr>
        <p:grpSpPr>
          <a:xfrm>
            <a:off x="4995165" y="3023816"/>
            <a:ext cx="537302" cy="553414"/>
            <a:chOff x="2906436" y="5193873"/>
            <a:chExt cx="373127" cy="384315"/>
          </a:xfrm>
        </p:grpSpPr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EA8A338D-750E-4E97-A4CB-B73B61583DD4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4" name="Grafik 23" descr="Checkliste RNL">
              <a:extLst>
                <a:ext uri="{FF2B5EF4-FFF2-40B4-BE49-F238E27FC236}">
                  <a16:creationId xmlns:a16="http://schemas.microsoft.com/office/drawing/2014/main" id="{7DA24170-429A-43AD-AF7B-4F2E5F1D1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4DDE45D9-71A9-430E-AC96-1688ED302DEC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3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D4F953E3-021C-42B4-8A09-25BE0FDD8797}"/>
              </a:ext>
            </a:extLst>
          </p:cNvPr>
          <p:cNvGrpSpPr>
            <a:grpSpLocks/>
          </p:cNvGrpSpPr>
          <p:nvPr/>
        </p:nvGrpSpPr>
        <p:grpSpPr>
          <a:xfrm>
            <a:off x="6679089" y="3023816"/>
            <a:ext cx="537302" cy="553414"/>
            <a:chOff x="2906436" y="5193873"/>
            <a:chExt cx="373127" cy="384315"/>
          </a:xfrm>
        </p:grpSpPr>
        <p:sp>
          <p:nvSpPr>
            <p:cNvPr id="27" name="Rechteck: abgerundete Ecken 26">
              <a:extLst>
                <a:ext uri="{FF2B5EF4-FFF2-40B4-BE49-F238E27FC236}">
                  <a16:creationId xmlns:a16="http://schemas.microsoft.com/office/drawing/2014/main" id="{DAE93E3A-8B49-4F93-AA84-D49EBF3DA0BF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8" name="Grafik 27" descr="Checkliste RNL">
              <a:extLst>
                <a:ext uri="{FF2B5EF4-FFF2-40B4-BE49-F238E27FC236}">
                  <a16:creationId xmlns:a16="http://schemas.microsoft.com/office/drawing/2014/main" id="{9799785A-6DBC-4C97-AE37-3E0284834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55D2803-B93B-436E-B58F-883FC2801D35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4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6594825-2950-4723-B169-CABC09B6E668}"/>
              </a:ext>
            </a:extLst>
          </p:cNvPr>
          <p:cNvGrpSpPr>
            <a:grpSpLocks/>
          </p:cNvGrpSpPr>
          <p:nvPr/>
        </p:nvGrpSpPr>
        <p:grpSpPr>
          <a:xfrm>
            <a:off x="10019092" y="3023816"/>
            <a:ext cx="537302" cy="553414"/>
            <a:chOff x="2906436" y="5193873"/>
            <a:chExt cx="373127" cy="384315"/>
          </a:xfrm>
        </p:grpSpPr>
        <p:sp>
          <p:nvSpPr>
            <p:cNvPr id="31" name="Rechteck: abgerundete Ecken 30">
              <a:extLst>
                <a:ext uri="{FF2B5EF4-FFF2-40B4-BE49-F238E27FC236}">
                  <a16:creationId xmlns:a16="http://schemas.microsoft.com/office/drawing/2014/main" id="{6277969C-CFD3-440F-84EB-19E1D0CFFC69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2" name="Grafik 31" descr="Checkliste RNL">
              <a:extLst>
                <a:ext uri="{FF2B5EF4-FFF2-40B4-BE49-F238E27FC236}">
                  <a16:creationId xmlns:a16="http://schemas.microsoft.com/office/drawing/2014/main" id="{BB4B80B9-9617-4BBC-AF5D-76092BD49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3CE0C90C-D33B-4008-8FA6-ECA3C453477E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5</a:t>
              </a: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D1D083A2-C91B-4C52-BE67-48394C265BD7}"/>
              </a:ext>
            </a:extLst>
          </p:cNvPr>
          <p:cNvGrpSpPr>
            <a:grpSpLocks/>
          </p:cNvGrpSpPr>
          <p:nvPr/>
        </p:nvGrpSpPr>
        <p:grpSpPr>
          <a:xfrm>
            <a:off x="11655682" y="3023816"/>
            <a:ext cx="537302" cy="553414"/>
            <a:chOff x="2906436" y="5193873"/>
            <a:chExt cx="373127" cy="384315"/>
          </a:xfrm>
        </p:grpSpPr>
        <p:sp>
          <p:nvSpPr>
            <p:cNvPr id="35" name="Rechteck: abgerundete Ecken 34">
              <a:extLst>
                <a:ext uri="{FF2B5EF4-FFF2-40B4-BE49-F238E27FC236}">
                  <a16:creationId xmlns:a16="http://schemas.microsoft.com/office/drawing/2014/main" id="{03767233-393D-42DB-8433-8CB2D4B0C802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6" name="Grafik 35" descr="Checkliste RNL">
              <a:extLst>
                <a:ext uri="{FF2B5EF4-FFF2-40B4-BE49-F238E27FC236}">
                  <a16:creationId xmlns:a16="http://schemas.microsoft.com/office/drawing/2014/main" id="{DE974634-EB9E-4881-AFAA-F8C3A80AB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8ABAF7D3-1441-4894-9306-B84CC8FA5904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04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365C130-6E61-437F-8F19-47B6994C6C94}"/>
              </a:ext>
            </a:extLst>
          </p:cNvPr>
          <p:cNvSpPr/>
          <p:nvPr/>
        </p:nvSpPr>
        <p:spPr>
          <a:xfrm>
            <a:off x="0" y="767669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Fabrikplanungsprozesse nach VDI 5200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CAC72BD-282B-40F7-9EF7-DF9CCF0C8EE0}"/>
              </a:ext>
            </a:extLst>
          </p:cNvPr>
          <p:cNvGrpSpPr/>
          <p:nvPr/>
        </p:nvGrpSpPr>
        <p:grpSpPr>
          <a:xfrm>
            <a:off x="82550" y="1881188"/>
            <a:ext cx="11903870" cy="1800225"/>
            <a:chOff x="0" y="1881188"/>
            <a:chExt cx="12192000" cy="1800225"/>
          </a:xfrm>
        </p:grpSpPr>
        <p:graphicFrame>
          <p:nvGraphicFramePr>
            <p:cNvPr id="5" name="Diagramm 4">
              <a:extLst>
                <a:ext uri="{FF2B5EF4-FFF2-40B4-BE49-F238E27FC236}">
                  <a16:creationId xmlns:a16="http://schemas.microsoft.com/office/drawing/2014/main" id="{0E6DC016-F5B9-4FCC-A554-3E06D2872A7E}"/>
                </a:ext>
              </a:extLst>
            </p:cNvPr>
            <p:cNvGraphicFramePr/>
            <p:nvPr/>
          </p:nvGraphicFramePr>
          <p:xfrm>
            <a:off x="0" y="2960688"/>
            <a:ext cx="12192000" cy="72072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6" name="Diagramm 5">
              <a:extLst>
                <a:ext uri="{FF2B5EF4-FFF2-40B4-BE49-F238E27FC236}">
                  <a16:creationId xmlns:a16="http://schemas.microsoft.com/office/drawing/2014/main" id="{1AFEB210-D7B4-42ED-8FFF-FFAB42746972}"/>
                </a:ext>
              </a:extLst>
            </p:cNvPr>
            <p:cNvGraphicFramePr/>
            <p:nvPr/>
          </p:nvGraphicFramePr>
          <p:xfrm>
            <a:off x="0" y="1881188"/>
            <a:ext cx="12192000" cy="46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7" name="Diagramm 6">
              <a:extLst>
                <a:ext uri="{FF2B5EF4-FFF2-40B4-BE49-F238E27FC236}">
                  <a16:creationId xmlns:a16="http://schemas.microsoft.com/office/drawing/2014/main" id="{B881A172-322B-45C3-A309-B386D748C3EF}"/>
                </a:ext>
              </a:extLst>
            </p:cNvPr>
            <p:cNvGraphicFramePr/>
            <p:nvPr/>
          </p:nvGraphicFramePr>
          <p:xfrm>
            <a:off x="0" y="2420938"/>
            <a:ext cx="12192000" cy="46831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pic>
        <p:nvPicPr>
          <p:cNvPr id="8" name="Grafik 7" descr="image029">
            <a:extLst>
              <a:ext uri="{FF2B5EF4-FFF2-40B4-BE49-F238E27FC236}">
                <a16:creationId xmlns:a16="http://schemas.microsoft.com/office/drawing/2014/main" id="{A8DC760F-0CDE-4511-B757-8C3DCF69EE12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17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57" b="18485"/>
          <a:stretch/>
        </p:blipFill>
        <p:spPr>
          <a:xfrm>
            <a:off x="0" y="3695700"/>
            <a:ext cx="12192000" cy="1895475"/>
          </a:xfrm>
          <a:prstGeom prst="rect">
            <a:avLst/>
          </a:prstGeom>
        </p:spPr>
      </p:pic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37AE477B-DA10-4699-BB52-E9825C72685F}"/>
              </a:ext>
            </a:extLst>
          </p:cNvPr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de-DE" kern="0" dirty="0">
                <a:solidFill>
                  <a:prstClr val="white"/>
                </a:solidFill>
                <a:latin typeface="Calibri" panose="020F0502020204030204"/>
              </a:rPr>
              <a:t>Hier geht‘s weiter!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A7C2EB6-CC6D-401B-AE77-4FD352A6DD1E}"/>
              </a:ext>
            </a:extLst>
          </p:cNvPr>
          <p:cNvGrpSpPr>
            <a:grpSpLocks/>
          </p:cNvGrpSpPr>
          <p:nvPr/>
        </p:nvGrpSpPr>
        <p:grpSpPr>
          <a:xfrm>
            <a:off x="1655162" y="3023816"/>
            <a:ext cx="537302" cy="553414"/>
            <a:chOff x="2906436" y="5193873"/>
            <a:chExt cx="373127" cy="384315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1552C801-34F0-4A03-A084-27A095030619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" name="Grafik 14" descr="Checkliste RNL">
              <a:extLst>
                <a:ext uri="{FF2B5EF4-FFF2-40B4-BE49-F238E27FC236}">
                  <a16:creationId xmlns:a16="http://schemas.microsoft.com/office/drawing/2014/main" id="{F92BB29F-23C4-4EEE-8BE6-BED8141AF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C490DD26-93C5-439E-AA95-AA9D61579873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332442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1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F9862B-81D7-4B68-9496-BA9C13E0035A}"/>
              </a:ext>
            </a:extLst>
          </p:cNvPr>
          <p:cNvGrpSpPr>
            <a:grpSpLocks/>
          </p:cNvGrpSpPr>
          <p:nvPr/>
        </p:nvGrpSpPr>
        <p:grpSpPr>
          <a:xfrm>
            <a:off x="3325522" y="3023816"/>
            <a:ext cx="537302" cy="553414"/>
            <a:chOff x="2906436" y="5193873"/>
            <a:chExt cx="373127" cy="384315"/>
          </a:xfrm>
        </p:grpSpPr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9F3A6129-E0FC-4DFF-A7C4-587548879330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0" name="Grafik 19" descr="Checkliste RNL">
              <a:extLst>
                <a:ext uri="{FF2B5EF4-FFF2-40B4-BE49-F238E27FC236}">
                  <a16:creationId xmlns:a16="http://schemas.microsoft.com/office/drawing/2014/main" id="{B9D2070B-1C3C-4B42-8420-06C6D26A2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2917FF57-F360-4029-871D-8D722849042F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2</a:t>
              </a: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9F0AD99-7780-4F58-8E09-D9F711317643}"/>
              </a:ext>
            </a:extLst>
          </p:cNvPr>
          <p:cNvGrpSpPr>
            <a:grpSpLocks/>
          </p:cNvGrpSpPr>
          <p:nvPr/>
        </p:nvGrpSpPr>
        <p:grpSpPr>
          <a:xfrm>
            <a:off x="4995165" y="3023816"/>
            <a:ext cx="537302" cy="553414"/>
            <a:chOff x="2906436" y="5193873"/>
            <a:chExt cx="373127" cy="384315"/>
          </a:xfrm>
        </p:grpSpPr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EA8A338D-750E-4E97-A4CB-B73B61583DD4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4" name="Grafik 23" descr="Checkliste RNL">
              <a:extLst>
                <a:ext uri="{FF2B5EF4-FFF2-40B4-BE49-F238E27FC236}">
                  <a16:creationId xmlns:a16="http://schemas.microsoft.com/office/drawing/2014/main" id="{7DA24170-429A-43AD-AF7B-4F2E5F1D1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4DDE45D9-71A9-430E-AC96-1688ED302DEC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3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D4F953E3-021C-42B4-8A09-25BE0FDD8797}"/>
              </a:ext>
            </a:extLst>
          </p:cNvPr>
          <p:cNvGrpSpPr>
            <a:grpSpLocks/>
          </p:cNvGrpSpPr>
          <p:nvPr/>
        </p:nvGrpSpPr>
        <p:grpSpPr>
          <a:xfrm>
            <a:off x="6679089" y="3023816"/>
            <a:ext cx="537302" cy="553414"/>
            <a:chOff x="2906436" y="5193873"/>
            <a:chExt cx="373127" cy="384315"/>
          </a:xfrm>
        </p:grpSpPr>
        <p:sp>
          <p:nvSpPr>
            <p:cNvPr id="27" name="Rechteck: abgerundete Ecken 26">
              <a:extLst>
                <a:ext uri="{FF2B5EF4-FFF2-40B4-BE49-F238E27FC236}">
                  <a16:creationId xmlns:a16="http://schemas.microsoft.com/office/drawing/2014/main" id="{DAE93E3A-8B49-4F93-AA84-D49EBF3DA0BF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8" name="Grafik 27" descr="Checkliste RNL">
              <a:extLst>
                <a:ext uri="{FF2B5EF4-FFF2-40B4-BE49-F238E27FC236}">
                  <a16:creationId xmlns:a16="http://schemas.microsoft.com/office/drawing/2014/main" id="{9799785A-6DBC-4C97-AE37-3E0284834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55D2803-B93B-436E-B58F-883FC2801D35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4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6594825-2950-4723-B169-CABC09B6E668}"/>
              </a:ext>
            </a:extLst>
          </p:cNvPr>
          <p:cNvGrpSpPr>
            <a:grpSpLocks/>
          </p:cNvGrpSpPr>
          <p:nvPr/>
        </p:nvGrpSpPr>
        <p:grpSpPr>
          <a:xfrm>
            <a:off x="10019092" y="3023816"/>
            <a:ext cx="537302" cy="553414"/>
            <a:chOff x="2906436" y="5193873"/>
            <a:chExt cx="373127" cy="384315"/>
          </a:xfrm>
        </p:grpSpPr>
        <p:sp>
          <p:nvSpPr>
            <p:cNvPr id="31" name="Rechteck: abgerundete Ecken 30">
              <a:extLst>
                <a:ext uri="{FF2B5EF4-FFF2-40B4-BE49-F238E27FC236}">
                  <a16:creationId xmlns:a16="http://schemas.microsoft.com/office/drawing/2014/main" id="{6277969C-CFD3-440F-84EB-19E1D0CFFC69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2" name="Grafik 31" descr="Checkliste RNL">
              <a:extLst>
                <a:ext uri="{FF2B5EF4-FFF2-40B4-BE49-F238E27FC236}">
                  <a16:creationId xmlns:a16="http://schemas.microsoft.com/office/drawing/2014/main" id="{BB4B80B9-9617-4BBC-AF5D-76092BD49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3CE0C90C-D33B-4008-8FA6-ECA3C453477E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5</a:t>
              </a: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D1D083A2-C91B-4C52-BE67-48394C265BD7}"/>
              </a:ext>
            </a:extLst>
          </p:cNvPr>
          <p:cNvGrpSpPr>
            <a:grpSpLocks/>
          </p:cNvGrpSpPr>
          <p:nvPr/>
        </p:nvGrpSpPr>
        <p:grpSpPr>
          <a:xfrm>
            <a:off x="11655682" y="3023816"/>
            <a:ext cx="537302" cy="553414"/>
            <a:chOff x="2906436" y="5193873"/>
            <a:chExt cx="373127" cy="384315"/>
          </a:xfrm>
        </p:grpSpPr>
        <p:sp>
          <p:nvSpPr>
            <p:cNvPr id="35" name="Rechteck: abgerundete Ecken 34">
              <a:extLst>
                <a:ext uri="{FF2B5EF4-FFF2-40B4-BE49-F238E27FC236}">
                  <a16:creationId xmlns:a16="http://schemas.microsoft.com/office/drawing/2014/main" id="{03767233-393D-42DB-8433-8CB2D4B0C802}"/>
                </a:ext>
              </a:extLst>
            </p:cNvPr>
            <p:cNvSpPr/>
            <p:nvPr/>
          </p:nvSpPr>
          <p:spPr>
            <a:xfrm>
              <a:off x="2998940" y="5230752"/>
              <a:ext cx="188119" cy="347436"/>
            </a:xfrm>
            <a:prstGeom prst="roundRect">
              <a:avLst/>
            </a:prstGeom>
            <a:solidFill>
              <a:srgbClr val="82102D"/>
            </a:solidFill>
            <a:ln w="25400" cap="flat" cmpd="sng" algn="ctr">
              <a:noFill/>
              <a:prstDash val="solid"/>
            </a:ln>
            <a:effectLst/>
          </p:spPr>
          <p:txBody>
            <a:bodyPr lIns="131674" tIns="65837" rIns="131674" bIns="65837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6" name="Grafik 35" descr="Checkliste RNL">
              <a:extLst>
                <a:ext uri="{FF2B5EF4-FFF2-40B4-BE49-F238E27FC236}">
                  <a16:creationId xmlns:a16="http://schemas.microsoft.com/office/drawing/2014/main" id="{DE974634-EB9E-4881-AFAA-F8C3A80AB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p:blipFill>
          <p:spPr>
            <a:xfrm>
              <a:off x="2967931" y="5320210"/>
              <a:ext cx="252000" cy="252000"/>
            </a:xfrm>
            <a:prstGeom prst="rect">
              <a:avLst/>
            </a:prstGeom>
          </p:spPr>
        </p:pic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8ABAF7D3-1441-4894-9306-B84CC8FA5904}"/>
                </a:ext>
              </a:extLst>
            </p:cNvPr>
            <p:cNvSpPr txBox="1"/>
            <p:nvPr/>
          </p:nvSpPr>
          <p:spPr>
            <a:xfrm>
              <a:off x="2906436" y="5193873"/>
              <a:ext cx="373127" cy="184684"/>
            </a:xfrm>
            <a:prstGeom prst="rect">
              <a:avLst/>
            </a:prstGeom>
            <a:noFill/>
          </p:spPr>
          <p:txBody>
            <a:bodyPr wrap="square" lIns="131674" tIns="65837" rIns="131674" bIns="65837" rtlCol="0">
              <a:spAutoFit/>
            </a:bodyPr>
            <a:lstStyle/>
            <a:p>
              <a:pPr marR="0" lvl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64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QG 6</a:t>
              </a:r>
            </a:p>
          </p:txBody>
        </p:sp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1310269B-0EDE-46B7-97B8-E94D527BB2BB}"/>
              </a:ext>
            </a:extLst>
          </p:cNvPr>
          <p:cNvSpPr/>
          <p:nvPr/>
        </p:nvSpPr>
        <p:spPr bwMode="auto">
          <a:xfrm>
            <a:off x="5183869" y="2376698"/>
            <a:ext cx="1742106" cy="1517650"/>
          </a:xfrm>
          <a:prstGeom prst="ellipse">
            <a:avLst/>
          </a:prstGeom>
          <a:noFill/>
          <a:ln w="38100" cap="flat" cmpd="sng" algn="ctr">
            <a:solidFill>
              <a:srgbClr val="82102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496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B5E145AB-B96E-40D2-81C2-B96C410A1729}"/>
              </a:ext>
            </a:extLst>
          </p:cNvPr>
          <p:cNvSpPr/>
          <p:nvPr/>
        </p:nvSpPr>
        <p:spPr>
          <a:xfrm>
            <a:off x="0" y="748145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4: Detailplanung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Abgerundetes Rechteck 14">
            <a:extLst>
              <a:ext uri="{FF2B5EF4-FFF2-40B4-BE49-F238E27FC236}">
                <a16:creationId xmlns:a16="http://schemas.microsoft.com/office/drawing/2014/main" id="{FFFCDEFF-67AF-4012-A60E-4D2ED1A17168}"/>
              </a:ext>
            </a:extLst>
          </p:cNvPr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F524614-7465-4F3D-BBEC-DA778AE4F90A}"/>
              </a:ext>
            </a:extLst>
          </p:cNvPr>
          <p:cNvGrpSpPr/>
          <p:nvPr/>
        </p:nvGrpSpPr>
        <p:grpSpPr>
          <a:xfrm>
            <a:off x="334963" y="1773239"/>
            <a:ext cx="7993062" cy="4319830"/>
            <a:chOff x="334963" y="3176589"/>
            <a:chExt cx="9604091" cy="4319830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EF08E581-87C8-42B0-9043-4F932EF12954}"/>
                </a:ext>
              </a:extLst>
            </p:cNvPr>
            <p:cNvGrpSpPr/>
            <p:nvPr/>
          </p:nvGrpSpPr>
          <p:grpSpPr>
            <a:xfrm>
              <a:off x="334963" y="3176589"/>
              <a:ext cx="9604091" cy="3527424"/>
              <a:chOff x="334963" y="3392489"/>
              <a:chExt cx="9604091" cy="3527424"/>
            </a:xfrm>
          </p:grpSpPr>
          <p:sp>
            <p:nvSpPr>
              <p:cNvPr id="9" name="Abgerundetes Rechteck 24">
                <a:extLst>
                  <a:ext uri="{FF2B5EF4-FFF2-40B4-BE49-F238E27FC236}">
                    <a16:creationId xmlns:a16="http://schemas.microsoft.com/office/drawing/2014/main" id="{F7D54F2B-2C34-403A-AC86-FA9F87929C7B}"/>
                  </a:ext>
                </a:extLst>
              </p:cNvPr>
              <p:cNvSpPr/>
              <p:nvPr/>
            </p:nvSpPr>
            <p:spPr>
              <a:xfrm>
                <a:off x="334963" y="3392489"/>
                <a:ext cx="2249194" cy="539749"/>
              </a:xfrm>
              <a:prstGeom prst="roundRect">
                <a:avLst>
                  <a:gd name="adj" fmla="val 8360"/>
                </a:avLst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kern="0" noProof="0" dirty="0">
                    <a:solidFill>
                      <a:prstClr val="white"/>
                    </a:solidFill>
                    <a:latin typeface="Calibri" panose="020F0502020204030204"/>
                  </a:rPr>
                  <a:t>Allgemein</a:t>
                </a: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Abgerundetes Rechteck 25">
                <a:extLst>
                  <a:ext uri="{FF2B5EF4-FFF2-40B4-BE49-F238E27FC236}">
                    <a16:creationId xmlns:a16="http://schemas.microsoft.com/office/drawing/2014/main" id="{EDB30B7A-C59A-400E-B2BF-DD1A9C019E68}"/>
                  </a:ext>
                </a:extLst>
              </p:cNvPr>
              <p:cNvSpPr/>
              <p:nvPr/>
            </p:nvSpPr>
            <p:spPr>
              <a:xfrm>
                <a:off x="2715480" y="3392489"/>
                <a:ext cx="7223574" cy="539749"/>
              </a:xfrm>
              <a:prstGeom prst="roundRect">
                <a:avLst>
                  <a:gd name="adj" fmla="val 8071"/>
                </a:avLst>
              </a:prstGeom>
              <a:solidFill>
                <a:srgbClr val="AC6E7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</a:rPr>
                  <a:t>detaillierte Ausplanung</a:t>
                </a:r>
                <a:r>
                  <a:rPr kumimoji="0" lang="de-DE" sz="1100" b="0" i="0" u="none" strike="noStrike" kern="0" cap="none" spc="0" normalizeH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</a:rPr>
                  <a:t> der ausgewählten </a:t>
                </a:r>
                <a:r>
                  <a:rPr kumimoji="0" lang="de-DE" sz="1100" b="0" i="0" u="none" strike="noStrike" kern="0" cap="none" spc="0" normalizeH="0" noProof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</a:rPr>
                  <a:t>Varian</a:t>
                </a:r>
                <a:r>
                  <a:rPr lang="de-DE" sz="1100" kern="0" dirty="0" err="1" smtClean="0">
                    <a:solidFill>
                      <a:schemeClr val="bg1"/>
                    </a:solidFill>
                    <a:latin typeface="Calibri" panose="020F0502020204030204"/>
                  </a:rPr>
                  <a:t>te</a:t>
                </a:r>
                <a:r>
                  <a:rPr lang="de-DE" sz="1100" kern="0" dirty="0" smtClean="0">
                    <a:solidFill>
                      <a:schemeClr val="bg1"/>
                    </a:solidFill>
                    <a:latin typeface="Calibri" panose="020F0502020204030204"/>
                  </a:rPr>
                  <a:t> des Fabrikkonzeptes mit grafischer Darstellung der Fabrikelemente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" name="Abgerundetes Rechteck 26">
                <a:extLst>
                  <a:ext uri="{FF2B5EF4-FFF2-40B4-BE49-F238E27FC236}">
                    <a16:creationId xmlns:a16="http://schemas.microsoft.com/office/drawing/2014/main" id="{70EEE821-4B14-489D-89EF-5F9DD62EC55A}"/>
                  </a:ext>
                </a:extLst>
              </p:cNvPr>
              <p:cNvSpPr/>
              <p:nvPr/>
            </p:nvSpPr>
            <p:spPr>
              <a:xfrm>
                <a:off x="334964" y="4040188"/>
                <a:ext cx="2249194" cy="2879725"/>
              </a:xfrm>
              <a:prstGeom prst="roundRect">
                <a:avLst>
                  <a:gd name="adj" fmla="val 4426"/>
                </a:avLst>
              </a:prstGeom>
              <a:solidFill>
                <a:srgbClr val="740D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Schritte</a:t>
                </a:r>
              </a:p>
            </p:txBody>
          </p:sp>
          <p:sp>
            <p:nvSpPr>
              <p:cNvPr id="12" name="Abgerundetes Rechteck 27">
                <a:extLst>
                  <a:ext uri="{FF2B5EF4-FFF2-40B4-BE49-F238E27FC236}">
                    <a16:creationId xmlns:a16="http://schemas.microsoft.com/office/drawing/2014/main" id="{51638EC8-05F5-4453-AE22-FB31C632B29A}"/>
                  </a:ext>
                </a:extLst>
              </p:cNvPr>
              <p:cNvSpPr/>
              <p:nvPr/>
            </p:nvSpPr>
            <p:spPr>
              <a:xfrm>
                <a:off x="2715481" y="4040188"/>
                <a:ext cx="7223573" cy="2879725"/>
              </a:xfrm>
              <a:prstGeom prst="roundRect">
                <a:avLst>
                  <a:gd name="adj" fmla="val 3594"/>
                </a:avLst>
              </a:prstGeom>
              <a:solidFill>
                <a:srgbClr val="D9D9D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180000" marR="0" lvl="0" indent="-1800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de-DE" sz="1100" kern="0" noProof="0" dirty="0" smtClean="0">
                    <a:solidFill>
                      <a:prstClr val="black"/>
                    </a:solidFill>
                    <a:latin typeface="Calibri" panose="020F0502020204030204"/>
                  </a:rPr>
                  <a:t>Feinplanung</a:t>
                </a:r>
                <a:endParaRPr lang="de-DE" sz="1100" kern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Fabrikelemente werden unter Einbeziehung der für eine Genehmigung benötigten Unterlagen detailliert entworfen</a:t>
                </a: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Material, Informationsfluss- sowie Kommunikationsflüsse werden präzise geplant, indem eine genaue Zuordnung der Produkte und Ressourcen zu den Prozessen, deren Abfolge und Organisation stattfindet</a:t>
                </a: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Ausarbeitung der Arbeitsorganisation und die Festlegung der Qualifikationsanforderungen an die Mitarbeitenden</a:t>
                </a: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Erstellung der Lastenhefte für Betriebsmittel und Logistikeinrichtungen, um eine detaillierte Ressourcenplanung zu gewährleisten</a:t>
                </a: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Anpassung des Groblayouts und Überführung in ein Feinlayout</a:t>
                </a: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Konkretisierung der zuvor grob ausgeführten Entwurfspläne der Gebäude einschließlich der Integration von Betriebsmitteln sowie der Medienversorgung</a:t>
                </a:r>
              </a:p>
              <a:p>
                <a:pPr marL="288000" lvl="1" indent="-180000">
                  <a:buFont typeface="+mj-lt"/>
                  <a:buAutoNum type="alphaL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Durchführung einer Kostenberechnung mithilfe der Planungsergebnisse</a:t>
                </a:r>
              </a:p>
              <a:p>
                <a:pPr indent="-180000">
                  <a:buFont typeface="+mj-lt"/>
                  <a:buAutoNum type="arabi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Erstellung und Einreichung aller für das Bauvorhaben notwendigen Genehmigungsanträge</a:t>
                </a:r>
              </a:p>
              <a:p>
                <a:pPr marL="180000" indent="-180000">
                  <a:buFont typeface="+mj-lt"/>
                  <a:buAutoNum type="arabicPeriod"/>
                  <a:defRPr/>
                </a:pPr>
                <a:r>
                  <a:rPr lang="de-DE" sz="11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Erstellung einer umfassenden Leistungsbeschreibung, die für die Einholung von Angeboten und die Vergabe benötig wird.</a:t>
                </a:r>
                <a:endParaRPr lang="de-DE" sz="11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7" name="Abgerundetes Rechteck 22">
              <a:extLst>
                <a:ext uri="{FF2B5EF4-FFF2-40B4-BE49-F238E27FC236}">
                  <a16:creationId xmlns:a16="http://schemas.microsoft.com/office/drawing/2014/main" id="{CA0C51F5-B589-41E6-8FBA-2E6459B89F29}"/>
                </a:ext>
              </a:extLst>
            </p:cNvPr>
            <p:cNvSpPr/>
            <p:nvPr/>
          </p:nvSpPr>
          <p:spPr>
            <a:xfrm>
              <a:off x="334963" y="6811963"/>
              <a:ext cx="2249194" cy="684456"/>
            </a:xfrm>
            <a:prstGeom prst="roundRect">
              <a:avLst>
                <a:gd name="adj" fmla="val 13558"/>
              </a:avLst>
            </a:prstGeom>
            <a:solidFill>
              <a:srgbClr val="740D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kern="0" dirty="0">
                  <a:solidFill>
                    <a:prstClr val="white"/>
                  </a:solidFill>
                  <a:latin typeface="Calibri" panose="020F0502020204030204"/>
                </a:rPr>
                <a:t>Ergebnis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Abgerundetes Rechteck 23">
              <a:extLst>
                <a:ext uri="{FF2B5EF4-FFF2-40B4-BE49-F238E27FC236}">
                  <a16:creationId xmlns:a16="http://schemas.microsoft.com/office/drawing/2014/main" id="{94121BC7-9C2B-40EE-9B59-84A60B79B3E6}"/>
                </a:ext>
              </a:extLst>
            </p:cNvPr>
            <p:cNvSpPr/>
            <p:nvPr/>
          </p:nvSpPr>
          <p:spPr>
            <a:xfrm>
              <a:off x="2715479" y="6811963"/>
              <a:ext cx="7223573" cy="684456"/>
            </a:xfrm>
            <a:prstGeom prst="roundRect">
              <a:avLst>
                <a:gd name="adj" fmla="val 15134"/>
              </a:avLst>
            </a:prstGeom>
            <a:solidFill>
              <a:srgbClr val="AC6E7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85750" marR="0" lvl="0" indent="-2857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de-DE" sz="1100" kern="0" noProof="0" dirty="0" smtClean="0">
                  <a:solidFill>
                    <a:schemeClr val="bg1"/>
                  </a:solidFill>
                  <a:latin typeface="Calibri" panose="020F0502020204030204"/>
                </a:rPr>
                <a:t>Feinlayout der Fabrik einschließlich Ausführungsplänen und Kostenberechnungen der Gebäude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100" b="0" i="0" u="none" strike="noStrike" kern="0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rPr>
                <a:t>Lastenhefte</a:t>
              </a:r>
              <a:r>
                <a:rPr kumimoji="0" lang="de-DE" sz="1100" b="0" i="0" u="none" strike="noStrike" kern="0" cap="none" spc="0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rPr>
                <a:t> sowie detailliertes Logistik- un</a:t>
              </a:r>
              <a:r>
                <a:rPr lang="de-DE" sz="1100" kern="0" dirty="0" smtClean="0">
                  <a:solidFill>
                    <a:schemeClr val="bg1"/>
                  </a:solidFill>
                  <a:latin typeface="Calibri" panose="020F0502020204030204"/>
                </a:rPr>
                <a:t>d Kommunikationskonzept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rPr>
                <a:t>Definierte</a:t>
              </a:r>
              <a:r>
                <a:rPr kumimoji="0" lang="de-DE" sz="1100" b="0" i="0" u="none" strike="noStrike" kern="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</a:rPr>
                <a:t> Arbeitsorganisation sowie alle erforderlichen Genehmigungsanträge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F3EBF769-883F-4640-BAE9-6EEF9ED63ED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225" y="2221432"/>
            <a:ext cx="2862927" cy="286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00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4312EA2-45A8-4E61-B0EE-F55A3340A0FB}"/>
              </a:ext>
            </a:extLst>
          </p:cNvPr>
          <p:cNvSpPr/>
          <p:nvPr/>
        </p:nvSpPr>
        <p:spPr>
          <a:xfrm>
            <a:off x="0" y="748145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4: Detailplanung - Checkpunkte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BF7769D7-2CA4-40B8-BA0A-CDA5B355AB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001289"/>
              </p:ext>
            </p:extLst>
          </p:nvPr>
        </p:nvGraphicFramePr>
        <p:xfrm>
          <a:off x="184404" y="1752101"/>
          <a:ext cx="11823192" cy="44796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1644">
                  <a:extLst>
                    <a:ext uri="{9D8B030D-6E8A-4147-A177-3AD203B41FA5}">
                      <a16:colId xmlns:a16="http://schemas.microsoft.com/office/drawing/2014/main" val="2122396513"/>
                    </a:ext>
                  </a:extLst>
                </a:gridCol>
                <a:gridCol w="1335024">
                  <a:extLst>
                    <a:ext uri="{9D8B030D-6E8A-4147-A177-3AD203B41FA5}">
                      <a16:colId xmlns:a16="http://schemas.microsoft.com/office/drawing/2014/main" val="1616238292"/>
                    </a:ext>
                  </a:extLst>
                </a:gridCol>
                <a:gridCol w="749808">
                  <a:extLst>
                    <a:ext uri="{9D8B030D-6E8A-4147-A177-3AD203B41FA5}">
                      <a16:colId xmlns:a16="http://schemas.microsoft.com/office/drawing/2014/main" val="4193874058"/>
                    </a:ext>
                  </a:extLst>
                </a:gridCol>
                <a:gridCol w="1179576">
                  <a:extLst>
                    <a:ext uri="{9D8B030D-6E8A-4147-A177-3AD203B41FA5}">
                      <a16:colId xmlns:a16="http://schemas.microsoft.com/office/drawing/2014/main" val="2376840335"/>
                    </a:ext>
                  </a:extLst>
                </a:gridCol>
                <a:gridCol w="1106424">
                  <a:extLst>
                    <a:ext uri="{9D8B030D-6E8A-4147-A177-3AD203B41FA5}">
                      <a16:colId xmlns:a16="http://schemas.microsoft.com/office/drawing/2014/main" val="3883331901"/>
                    </a:ext>
                  </a:extLst>
                </a:gridCol>
                <a:gridCol w="1152144">
                  <a:extLst>
                    <a:ext uri="{9D8B030D-6E8A-4147-A177-3AD203B41FA5}">
                      <a16:colId xmlns:a16="http://schemas.microsoft.com/office/drawing/2014/main" val="3575382546"/>
                    </a:ext>
                  </a:extLst>
                </a:gridCol>
                <a:gridCol w="1528572">
                  <a:extLst>
                    <a:ext uri="{9D8B030D-6E8A-4147-A177-3AD203B41FA5}">
                      <a16:colId xmlns:a16="http://schemas.microsoft.com/office/drawing/2014/main" val="1645870461"/>
                    </a:ext>
                  </a:extLst>
                </a:gridCol>
              </a:tblGrid>
              <a:tr h="58540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Checkpunkt</a:t>
                      </a:r>
                    </a:p>
                    <a:p>
                      <a:pPr algn="l" fontAlgn="ctr"/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Unterphase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Verantwortlich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Informations-</a:t>
                      </a:r>
                      <a:r>
                        <a:rPr lang="de-DE" sz="8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austausch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Abteilung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Prozess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Unterstützende agile Methode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 anchor="ctr">
                    <a:solidFill>
                      <a:srgbClr val="8210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399330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Anwendungsbereich muss erweitert werden und neue/erweiterte Produkte müssen im QMS hinterlegt werden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Feinplanung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Qualitätsplanung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QM-Systemplanung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Brainstorming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826087"/>
                  </a:ext>
                </a:extLst>
              </a:tr>
              <a:tr h="602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solidFill>
                            <a:schemeClr val="bg1"/>
                          </a:solidFill>
                          <a:effectLst/>
                        </a:rPr>
                        <a:t>Auditbereiche und Inhalte definieren</a:t>
                      </a:r>
                      <a:endParaRPr lang="de-DE" sz="8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Qualitäts-verbesserung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Leistungs-messung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Interviews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2436031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Anforderungen festlegen, dokumentieren, abgleichen, zuweisen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Feinplanung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Qualitätsplanung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Anforderungs-management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Checkliste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549906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Anforderungsabgleich neuer/geänderter Produkte mit geltenden Vorschriften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Feinplanung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FAP/QM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iterativ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Anforderungs-validierung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Anforderungs-überprüfung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73793"/>
                  </a:ext>
                </a:extLst>
              </a:tr>
              <a:tr h="602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neue/geänderte Prozesse dokumentieren/erstellen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FAP/QM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Prozess-management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Prozess-entwicklung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421825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solidFill>
                            <a:schemeClr val="bg1"/>
                          </a:solidFill>
                          <a:effectLst/>
                        </a:rPr>
                        <a:t>Anforderungen IST-SOLL Vergleich</a:t>
                      </a:r>
                      <a:endParaRPr lang="de-DE" sz="8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FAP/QM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Anforderungs-validierung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Anforderungs-überprüfung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717959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Geplante Änderungen überprüfen und freigeben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FAP/QM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iterativ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Qualitätsmanage-mentprozesse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Steuerung von Änderungen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Retrospektiv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958822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solidFill>
                            <a:schemeClr val="bg1"/>
                          </a:solidFill>
                          <a:effectLst/>
                        </a:rPr>
                        <a:t>Kriterien für externe Lieferanten festlegen und externe Lieferanten auswählen</a:t>
                      </a:r>
                      <a:endParaRPr lang="de-DE" sz="8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FAP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einmalig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Lieferantenqualitäts-management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Überwachung externer Dienstleister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Auswahlliste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93582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Audit erstellen, externe Lieferanten auditieren, Anforderungen abgleichen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QM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iterativ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Lieferantenqualitäts-management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Überwachung externer Dienstleister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FMEA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229974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solidFill>
                            <a:schemeClr val="bg1"/>
                          </a:solidFill>
                          <a:effectLst/>
                        </a:rPr>
                        <a:t>Plan zur Vermeidung/Reduzierung von menschl. Fehlern z.B. Arbeitsanweisungen schreiben o. Schulung von Mitarbeitern</a:t>
                      </a:r>
                      <a:endParaRPr lang="de-DE" sz="8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Qualitätsmanage-</a:t>
                      </a:r>
                      <a:r>
                        <a:rPr lang="de-DE" sz="800" u="none" strike="noStrike" dirty="0" err="1">
                          <a:effectLst/>
                        </a:rPr>
                        <a:t>mentprozesse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Qualitäts-verbesserung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Brainstorming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310346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Verantwortungen zuweisen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iterativ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Prozessdesign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Verantwortungs-zuweisung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025930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solidFill>
                            <a:schemeClr val="bg1"/>
                          </a:solidFill>
                          <a:effectLst/>
                        </a:rPr>
                        <a:t>Arbeitsanweisungen und Prozessbeschreibungen schreiben</a:t>
                      </a:r>
                      <a:endParaRPr lang="de-DE" sz="8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Feinplanung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iterativ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Prozessdesign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Verantwortungs-zuweisung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Design </a:t>
                      </a:r>
                      <a:r>
                        <a:rPr lang="de-DE" sz="800" u="none" strike="noStrike" dirty="0" err="1">
                          <a:effectLst/>
                        </a:rPr>
                        <a:t>Thinking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567338"/>
                  </a:ext>
                </a:extLst>
              </a:tr>
              <a:tr h="69562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Verantwortungen zuweisen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Feinplanung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einmalig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Prozessdesign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Verantwortungs-zuweisung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003259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Lieferanten müssen überwacht werden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Erstellung von Genehmigungsanträgen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einmalig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Beschaffungs-prozess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Lieferanten-bewertung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312246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Lieferanten müssen überwacht werden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Erstellung von Leistungsbeschreibungen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einmalig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Beschaffungs-prozess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Lieferanten-bewertung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483403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Anforderungen an externe Dienstleister festlegen, dokumentieren, kommunizieren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Erstellung von Leistungsbeschreibungen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QM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einmalig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Anforderungs-management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Anforderungs-erfassung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Checkliste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785219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Prüfkriterien Wareneingangskontrolle festlegen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Erstellung von Leistungsbeschreibungen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QM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einmalig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Anforderungs-management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Anforderungs-erfassung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Fehlerbaumanalyse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048399"/>
                  </a:ext>
                </a:extLst>
              </a:tr>
              <a:tr h="84080"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Anforderungen dokumentieren</a:t>
                      </a:r>
                      <a:endParaRPr lang="de-DE" sz="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AC6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Erstellung von Leistungsbeschreibungen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FAP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einmalig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Anforderungs-management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>
                          <a:effectLst/>
                        </a:rPr>
                        <a:t>Anforderungs-erfassung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800" u="none" strike="noStrike" dirty="0">
                          <a:effectLst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6" marR="4766" marT="4766" marB="0"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591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56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53393BC-AB33-426E-A384-F542672E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56BB9C4-DF6F-41AA-84B1-7AE1A5DAF99D}"/>
              </a:ext>
            </a:extLst>
          </p:cNvPr>
          <p:cNvSpPr/>
          <p:nvPr/>
        </p:nvSpPr>
        <p:spPr>
          <a:xfrm>
            <a:off x="0" y="0"/>
            <a:ext cx="12192000" cy="800100"/>
          </a:xfrm>
          <a:prstGeom prst="rect">
            <a:avLst/>
          </a:prstGeom>
          <a:solidFill>
            <a:srgbClr val="FCC4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Quality Gate 4 – Detailplanung 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9C47034-7CE7-49C1-BE78-9B19B3C007AE}"/>
              </a:ext>
            </a:extLst>
          </p:cNvPr>
          <p:cNvGrpSpPr/>
          <p:nvPr/>
        </p:nvGrpSpPr>
        <p:grpSpPr>
          <a:xfrm>
            <a:off x="4473576" y="5697538"/>
            <a:ext cx="7094537" cy="360363"/>
            <a:chOff x="4473576" y="5768975"/>
            <a:chExt cx="7094537" cy="360363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4072000-F145-4293-B2E5-E39EAB70E7F4}"/>
                </a:ext>
              </a:extLst>
            </p:cNvPr>
            <p:cNvSpPr/>
            <p:nvPr/>
          </p:nvSpPr>
          <p:spPr>
            <a:xfrm>
              <a:off x="4473576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Löschen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458ED13-E53A-4261-B38E-7B634556B98B}"/>
                </a:ext>
              </a:extLst>
            </p:cNvPr>
            <p:cNvSpPr/>
            <p:nvPr/>
          </p:nvSpPr>
          <p:spPr>
            <a:xfrm>
              <a:off x="10271126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Alles senden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C0E4FFE-119B-480A-9C4E-5C27F41FB8FE}"/>
                </a:ext>
              </a:extLst>
            </p:cNvPr>
            <p:cNvSpPr/>
            <p:nvPr/>
          </p:nvSpPr>
          <p:spPr>
            <a:xfrm>
              <a:off x="8326439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Weiter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2882DEB-E19B-4045-ABE5-A218F705FA80}"/>
                </a:ext>
              </a:extLst>
            </p:cNvPr>
            <p:cNvSpPr/>
            <p:nvPr/>
          </p:nvSpPr>
          <p:spPr>
            <a:xfrm>
              <a:off x="6418264" y="5768975"/>
              <a:ext cx="1296987" cy="360363"/>
            </a:xfrm>
            <a:prstGeom prst="rect">
              <a:avLst/>
            </a:prstGeom>
            <a:solidFill>
              <a:srgbClr val="FCC4D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Zurück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0B0F46F1-7575-4836-97C8-3AC45705CDB0}"/>
              </a:ext>
            </a:extLst>
          </p:cNvPr>
          <p:cNvSpPr txBox="1"/>
          <p:nvPr/>
        </p:nvSpPr>
        <p:spPr>
          <a:xfrm>
            <a:off x="501333" y="1004567"/>
            <a:ext cx="10538460" cy="4624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82102D"/>
                </a:solidFill>
                <a:latin typeface="Calibri" panose="020F0502020204030204"/>
              </a:rPr>
              <a:t>Checkpoint</a:t>
            </a:r>
            <a:endParaRPr lang="de-DE" sz="1600" b="1" dirty="0">
              <a:solidFill>
                <a:srgbClr val="82102D"/>
              </a:solidFill>
              <a:latin typeface="Calibri" panose="020F0502020204030204"/>
            </a:endParaRPr>
          </a:p>
          <a:p>
            <a:endParaRPr lang="de-DE" sz="1600" dirty="0"/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"/>
            </a:pPr>
            <a:r>
              <a:rPr lang="de-DE" sz="1200" dirty="0"/>
              <a:t>Anwendungsbereich muss erweitert werden und neue/erweiterte Produkte müssen im QMS hinterlegt werden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"/>
            </a:pPr>
            <a:r>
              <a:rPr lang="de-DE" sz="1200" dirty="0"/>
              <a:t>Auditbereiche und Inhalte definieren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"/>
            </a:pPr>
            <a:r>
              <a:rPr lang="de-DE" sz="1200" dirty="0"/>
              <a:t>Anforderungen festlegen, dokumentieren, abgleichen, zuweisen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"/>
            </a:pPr>
            <a:r>
              <a:rPr lang="de-DE" sz="1200" dirty="0"/>
              <a:t>Anforderungsabgleich neuer/geänderter Produkte mit geltenden Vorschriften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neue/geänderte Prozesse dokumentieren/erstellen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Anforderungen IST-SOLL Vergleich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Geplante Änderungen überprüfen und freigeben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Kriterien für externe Lieferanten festlegen und externe Lieferanten auswählen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Audit erstellen, externe Lieferanten auditieren, Anforderungen abgleichen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Plan zur Vermeidung/Reduzierung von menschlichen Fehlern z.B. Arbeitsanweisungen schreiben o. Schulung von Mitarbeitern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Verantwortungen zuweisen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Arbeitsanweisungen und Prozessbeschreibungen schreiben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Verantwortungen zuweisen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Lieferanten müssen überwacht werden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Lieferanten müssen überwacht werden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Anforderungen an externe Dienstleister festlegen, dokumentieren, kommunizieren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Prüfkriterien Wareneingangskontrolle festlegen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"/>
            </a:pPr>
            <a:r>
              <a:rPr lang="de-DE" sz="1200" dirty="0"/>
              <a:t>Anforderungen dokumentieren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024118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C339277-B955-43AC-92B2-BA46209E161E}"/>
              </a:ext>
            </a:extLst>
          </p:cNvPr>
          <p:cNvSpPr/>
          <p:nvPr/>
        </p:nvSpPr>
        <p:spPr>
          <a:xfrm>
            <a:off x="0" y="748145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4: Detailplanung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Abgerundetes Rechteck 14">
            <a:extLst>
              <a:ext uri="{FF2B5EF4-FFF2-40B4-BE49-F238E27FC236}">
                <a16:creationId xmlns:a16="http://schemas.microsoft.com/office/drawing/2014/main" id="{A9AE49B1-E049-4EB1-96F0-060ABFF3E975}"/>
              </a:ext>
            </a:extLst>
          </p:cNvPr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sp>
        <p:nvSpPr>
          <p:cNvPr id="9" name="Sprechblase: oval 8">
            <a:extLst>
              <a:ext uri="{FF2B5EF4-FFF2-40B4-BE49-F238E27FC236}">
                <a16:creationId xmlns:a16="http://schemas.microsoft.com/office/drawing/2014/main" id="{885190C2-F42A-4A96-BC2A-42B1B7D68001}"/>
              </a:ext>
            </a:extLst>
          </p:cNvPr>
          <p:cNvSpPr/>
          <p:nvPr/>
        </p:nvSpPr>
        <p:spPr bwMode="auto">
          <a:xfrm>
            <a:off x="5298852" y="2057399"/>
            <a:ext cx="2208324" cy="1476375"/>
          </a:xfrm>
          <a:prstGeom prst="wedgeEllipseCallout">
            <a:avLst>
              <a:gd name="adj1" fmla="val 62232"/>
              <a:gd name="adj2" fmla="val 31250"/>
            </a:avLst>
          </a:prstGeom>
          <a:solidFill>
            <a:srgbClr val="82102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Oh nein, Achtung!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6658EF7-80F7-4FCB-85C0-7C532BA9AB24}"/>
              </a:ext>
            </a:extLst>
          </p:cNvPr>
          <p:cNvSpPr/>
          <p:nvPr/>
        </p:nvSpPr>
        <p:spPr bwMode="auto">
          <a:xfrm>
            <a:off x="9982200" y="1675247"/>
            <a:ext cx="2017713" cy="38111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3F7AE2AA-735E-496D-9281-A3C60C59EBBD}"/>
              </a:ext>
            </a:extLst>
          </p:cNvPr>
          <p:cNvSpPr/>
          <p:nvPr/>
        </p:nvSpPr>
        <p:spPr bwMode="auto">
          <a:xfrm>
            <a:off x="10433057" y="1791791"/>
            <a:ext cx="1116000" cy="111600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0A2078C6-4A6A-40C1-9528-6A74A3142F72}"/>
              </a:ext>
            </a:extLst>
          </p:cNvPr>
          <p:cNvSpPr/>
          <p:nvPr/>
        </p:nvSpPr>
        <p:spPr bwMode="auto">
          <a:xfrm>
            <a:off x="10433056" y="3022824"/>
            <a:ext cx="1116000" cy="1116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FD08E62-7666-4720-B9D3-0BDA6EC8F5CE}"/>
              </a:ext>
            </a:extLst>
          </p:cNvPr>
          <p:cNvSpPr/>
          <p:nvPr/>
        </p:nvSpPr>
        <p:spPr bwMode="auto">
          <a:xfrm>
            <a:off x="10433055" y="4253857"/>
            <a:ext cx="1116000" cy="1116000"/>
          </a:xfrm>
          <a:prstGeom prst="ellipse">
            <a:avLst/>
          </a:prstGeom>
          <a:solidFill>
            <a:srgbClr val="00B050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pic>
        <p:nvPicPr>
          <p:cNvPr id="16" name="Grafik 15" descr="image043">
            <a:extLst>
              <a:ext uri="{FF2B5EF4-FFF2-40B4-BE49-F238E27FC236}">
                <a16:creationId xmlns:a16="http://schemas.microsoft.com/office/drawing/2014/main" id="{AC09C877-A21B-4F5D-922A-D078267EDE73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260" b="88953" l="61855" r="80968">
                        <a14:foregroundMark x1="71694" y1="86227" x2="70000" y2="86227"/>
                        <a14:foregroundMark x1="75323" y1="88235" x2="73629" y2="88953"/>
                        <a14:foregroundMark x1="74113" y1="61980" x2="74758" y2="58106"/>
                        <a14:foregroundMark x1="71694" y1="58680" x2="71855" y2="619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531" t="19991" r="16641" b="7042"/>
          <a:stretch/>
        </p:blipFill>
        <p:spPr>
          <a:xfrm>
            <a:off x="6851646" y="1288184"/>
            <a:ext cx="2905125" cy="5000626"/>
          </a:xfrm>
          <a:prstGeom prst="rect">
            <a:avLst/>
          </a:prstGeom>
        </p:spPr>
      </p:pic>
      <p:sp>
        <p:nvSpPr>
          <p:cNvPr id="14" name="Abgerundetes Rechteck 24">
            <a:extLst>
              <a:ext uri="{FF2B5EF4-FFF2-40B4-BE49-F238E27FC236}">
                <a16:creationId xmlns:a16="http://schemas.microsoft.com/office/drawing/2014/main" id="{63D390A1-80D4-4ACE-8990-297EB591466D}"/>
              </a:ext>
            </a:extLst>
          </p:cNvPr>
          <p:cNvSpPr/>
          <p:nvPr/>
        </p:nvSpPr>
        <p:spPr>
          <a:xfrm>
            <a:off x="554038" y="2981325"/>
            <a:ext cx="4313237" cy="3128530"/>
          </a:xfrm>
          <a:prstGeom prst="roundRect">
            <a:avLst>
              <a:gd name="adj" fmla="val 7798"/>
            </a:avLst>
          </a:prstGeom>
          <a:solidFill>
            <a:srgbClr val="AC6E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smtClean="0">
                <a:solidFill>
                  <a:prstClr val="white"/>
                </a:solidFill>
                <a:latin typeface="Calibri" panose="020F0502020204030204"/>
              </a:rPr>
              <a:t>Sie haben noch nicht alle Punkte der Checkliste abgearbeitet. Dies bedeutet, dass die aktuellen Tätigkeiten und Ergebnisse noch nicht ausreichend sind. Es bedarf demnach einer Überarbeitung. Es müssen ggf. </a:t>
            </a:r>
            <a:r>
              <a:rPr lang="de-DE" sz="1600" kern="0" dirty="0" smtClean="0">
                <a:solidFill>
                  <a:prstClr val="white"/>
                </a:solidFill>
                <a:latin typeface="Calibri" panose="020F0502020204030204"/>
              </a:rPr>
              <a:t>Änderungen an den Zielen oder Vorgaben sowie Auflagen bezüglich Nachbesserungen der Planungen vorgenommen werden.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dirty="0" smtClean="0">
                <a:solidFill>
                  <a:prstClr val="white"/>
                </a:solidFill>
                <a:latin typeface="Calibri" panose="020F0502020204030204"/>
              </a:rPr>
              <a:t>Beim Klicken auch „Hier geht‘s weiter!“ werden Sie automatisch zurück an den Anfang der Planungsphase geleitet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4912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C339277-B955-43AC-92B2-BA46209E161E}"/>
              </a:ext>
            </a:extLst>
          </p:cNvPr>
          <p:cNvSpPr/>
          <p:nvPr/>
        </p:nvSpPr>
        <p:spPr>
          <a:xfrm>
            <a:off x="0" y="748145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4: Detailplanung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Abgerundetes Rechteck 14">
            <a:extLst>
              <a:ext uri="{FF2B5EF4-FFF2-40B4-BE49-F238E27FC236}">
                <a16:creationId xmlns:a16="http://schemas.microsoft.com/office/drawing/2014/main" id="{A9AE49B1-E049-4EB1-96F0-060ABFF3E975}"/>
              </a:ext>
            </a:extLst>
          </p:cNvPr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sp>
        <p:nvSpPr>
          <p:cNvPr id="9" name="Sprechblase: oval 8">
            <a:extLst>
              <a:ext uri="{FF2B5EF4-FFF2-40B4-BE49-F238E27FC236}">
                <a16:creationId xmlns:a16="http://schemas.microsoft.com/office/drawing/2014/main" id="{885190C2-F42A-4A96-BC2A-42B1B7D68001}"/>
              </a:ext>
            </a:extLst>
          </p:cNvPr>
          <p:cNvSpPr/>
          <p:nvPr/>
        </p:nvSpPr>
        <p:spPr bwMode="auto">
          <a:xfrm>
            <a:off x="5298852" y="2057399"/>
            <a:ext cx="2208324" cy="1476375"/>
          </a:xfrm>
          <a:prstGeom prst="wedgeEllipseCallout">
            <a:avLst>
              <a:gd name="adj1" fmla="val 62232"/>
              <a:gd name="adj2" fmla="val 31250"/>
            </a:avLst>
          </a:prstGeom>
          <a:solidFill>
            <a:srgbClr val="82102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Prima, gut gemacht!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6658EF7-80F7-4FCB-85C0-7C532BA9AB24}"/>
              </a:ext>
            </a:extLst>
          </p:cNvPr>
          <p:cNvSpPr/>
          <p:nvPr/>
        </p:nvSpPr>
        <p:spPr bwMode="auto">
          <a:xfrm>
            <a:off x="9982200" y="1675247"/>
            <a:ext cx="2017713" cy="38111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3F7AE2AA-735E-496D-9281-A3C60C59EBBD}"/>
              </a:ext>
            </a:extLst>
          </p:cNvPr>
          <p:cNvSpPr/>
          <p:nvPr/>
        </p:nvSpPr>
        <p:spPr bwMode="auto">
          <a:xfrm>
            <a:off x="10433057" y="1791791"/>
            <a:ext cx="1116000" cy="1116000"/>
          </a:xfrm>
          <a:prstGeom prst="ellipse">
            <a:avLst/>
          </a:prstGeom>
          <a:solidFill>
            <a:srgbClr val="E51D44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0A2078C6-4A6A-40C1-9528-6A74A3142F72}"/>
              </a:ext>
            </a:extLst>
          </p:cNvPr>
          <p:cNvSpPr/>
          <p:nvPr/>
        </p:nvSpPr>
        <p:spPr bwMode="auto">
          <a:xfrm>
            <a:off x="10433056" y="3022824"/>
            <a:ext cx="1116000" cy="1116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FD08E62-7666-4720-B9D3-0BDA6EC8F5CE}"/>
              </a:ext>
            </a:extLst>
          </p:cNvPr>
          <p:cNvSpPr/>
          <p:nvPr/>
        </p:nvSpPr>
        <p:spPr bwMode="auto">
          <a:xfrm>
            <a:off x="10433055" y="4253857"/>
            <a:ext cx="1116000" cy="111600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pic>
        <p:nvPicPr>
          <p:cNvPr id="14" name="Grafik 13" descr="image061">
            <a:extLst>
              <a:ext uri="{FF2B5EF4-FFF2-40B4-BE49-F238E27FC236}">
                <a16:creationId xmlns:a16="http://schemas.microsoft.com/office/drawing/2014/main" id="{C041014D-2A56-4DF9-81D4-7F5AF9D2AD8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099" b="90531" l="49194" r="65323">
                        <a14:foregroundMark x1="58065" y1="25968" x2="58065" y2="25968"/>
                        <a14:foregroundMark x1="58306" y1="23242" x2="58306" y2="23242"/>
                        <a14:foregroundMark x1="56129" y1="60402" x2="56129" y2="60402"/>
                        <a14:foregroundMark x1="60565" y1="61406" x2="58306" y2="81636"/>
                        <a14:foregroundMark x1="58306" y1="81636" x2="57258" y2="64132"/>
                        <a14:foregroundMark x1="57258" y1="64132" x2="57419" y2="63845"/>
                        <a14:foregroundMark x1="57339" y1="56385" x2="58710" y2="56098"/>
                        <a14:foregroundMark x1="57661" y1="58680" x2="58468" y2="55237"/>
                        <a14:foregroundMark x1="58468" y1="57963" x2="55968" y2="58537"/>
                        <a14:foregroundMark x1="59758" y1="57102" x2="59435" y2="55667"/>
                        <a14:foregroundMark x1="54435" y1="88092" x2="54839" y2="86944"/>
                        <a14:foregroundMark x1="58710" y1="86514" x2="59677" y2="87805"/>
                        <a14:foregroundMark x1="58145" y1="89096" x2="59839" y2="905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66" t="20130" r="32656" b="4540"/>
          <a:stretch/>
        </p:blipFill>
        <p:spPr>
          <a:xfrm>
            <a:off x="7212737" y="1675247"/>
            <a:ext cx="2236062" cy="4715741"/>
          </a:xfrm>
          <a:prstGeom prst="rect">
            <a:avLst/>
          </a:prstGeom>
        </p:spPr>
      </p:pic>
      <p:sp>
        <p:nvSpPr>
          <p:cNvPr id="15" name="Abgerundetes Rechteck 24">
            <a:extLst>
              <a:ext uri="{FF2B5EF4-FFF2-40B4-BE49-F238E27FC236}">
                <a16:creationId xmlns:a16="http://schemas.microsoft.com/office/drawing/2014/main" id="{63D390A1-80D4-4ACE-8990-297EB591466D}"/>
              </a:ext>
            </a:extLst>
          </p:cNvPr>
          <p:cNvSpPr/>
          <p:nvPr/>
        </p:nvSpPr>
        <p:spPr>
          <a:xfrm>
            <a:off x="554038" y="3868615"/>
            <a:ext cx="4313237" cy="2241240"/>
          </a:xfrm>
          <a:prstGeom prst="roundRect">
            <a:avLst>
              <a:gd name="adj" fmla="val 6674"/>
            </a:avLst>
          </a:prstGeom>
          <a:solidFill>
            <a:srgbClr val="AC6E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smtClean="0">
                <a:solidFill>
                  <a:prstClr val="white"/>
                </a:solidFill>
                <a:latin typeface="Calibri" panose="020F0502020204030204"/>
              </a:rPr>
              <a:t>Sie haben alle Punkte der Checkliste abgearbeitet. Es werden alle Aktivitäten, Planungen und Ergebnisse akzeptiert und der Planungsprozess kann fortgesetzt werden.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noProof="0" dirty="0" smtClean="0">
                <a:solidFill>
                  <a:prstClr val="white"/>
                </a:solidFill>
                <a:latin typeface="Calibri" panose="020F0502020204030204"/>
              </a:rPr>
              <a:t>Beim Klicken auf „Hier geht‘s weiter!“ werden Sie weiter zum ersten Inkrement geleitet. Danach können Sie in die nächste Planungsphase übergehen.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54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C339277-B955-43AC-92B2-BA46209E161E}"/>
              </a:ext>
            </a:extLst>
          </p:cNvPr>
          <p:cNvSpPr/>
          <p:nvPr/>
        </p:nvSpPr>
        <p:spPr>
          <a:xfrm>
            <a:off x="0" y="748145"/>
            <a:ext cx="12192000" cy="701964"/>
          </a:xfrm>
          <a:prstGeom prst="rect">
            <a:avLst/>
          </a:prstGeom>
          <a:solidFill>
            <a:srgbClr val="740D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Ende der Phase 4: Detailplanung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Abgerundetes Rechteck 14">
            <a:extLst>
              <a:ext uri="{FF2B5EF4-FFF2-40B4-BE49-F238E27FC236}">
                <a16:creationId xmlns:a16="http://schemas.microsoft.com/office/drawing/2014/main" id="{A9AE49B1-E049-4EB1-96F0-060ABFF3E975}"/>
              </a:ext>
            </a:extLst>
          </p:cNvPr>
          <p:cNvSpPr/>
          <p:nvPr/>
        </p:nvSpPr>
        <p:spPr>
          <a:xfrm>
            <a:off x="9982200" y="5685559"/>
            <a:ext cx="2017713" cy="480291"/>
          </a:xfrm>
          <a:prstGeom prst="roundRect">
            <a:avLst>
              <a:gd name="adj" fmla="val 20633"/>
            </a:avLst>
          </a:prstGeom>
          <a:solidFill>
            <a:srgbClr val="F07088"/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 geht‘s weiter!</a:t>
            </a:r>
          </a:p>
        </p:txBody>
      </p:sp>
      <p:sp>
        <p:nvSpPr>
          <p:cNvPr id="9" name="Sprechblase: oval 8">
            <a:extLst>
              <a:ext uri="{FF2B5EF4-FFF2-40B4-BE49-F238E27FC236}">
                <a16:creationId xmlns:a16="http://schemas.microsoft.com/office/drawing/2014/main" id="{885190C2-F42A-4A96-BC2A-42B1B7D68001}"/>
              </a:ext>
            </a:extLst>
          </p:cNvPr>
          <p:cNvSpPr/>
          <p:nvPr/>
        </p:nvSpPr>
        <p:spPr bwMode="auto">
          <a:xfrm>
            <a:off x="2343150" y="1763713"/>
            <a:ext cx="3116151" cy="2190751"/>
          </a:xfrm>
          <a:prstGeom prst="wedgeEllipseCallout">
            <a:avLst>
              <a:gd name="adj1" fmla="val 64983"/>
              <a:gd name="adj2" fmla="val 26467"/>
            </a:avLst>
          </a:prstGeom>
          <a:solidFill>
            <a:srgbClr val="82102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pitchFamily="-16" charset="-128"/>
              </a:rPr>
              <a:t>Prima, du kannst mit der nächsten Phase fortfahren</a:t>
            </a:r>
          </a:p>
        </p:txBody>
      </p:sp>
      <p:pic>
        <p:nvPicPr>
          <p:cNvPr id="14" name="Grafik 13" descr="image061">
            <a:extLst>
              <a:ext uri="{FF2B5EF4-FFF2-40B4-BE49-F238E27FC236}">
                <a16:creationId xmlns:a16="http://schemas.microsoft.com/office/drawing/2014/main" id="{0103A6BA-4E59-4F66-9B53-FF2DD8F15EA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099" b="90531" l="49194" r="65323">
                        <a14:foregroundMark x1="58065" y1="25968" x2="58065" y2="25968"/>
                        <a14:foregroundMark x1="58306" y1="23242" x2="58306" y2="23242"/>
                        <a14:foregroundMark x1="56129" y1="60402" x2="56129" y2="60402"/>
                        <a14:foregroundMark x1="60565" y1="61406" x2="58306" y2="81636"/>
                        <a14:foregroundMark x1="58306" y1="81636" x2="57258" y2="64132"/>
                        <a14:foregroundMark x1="57258" y1="64132" x2="57419" y2="63845"/>
                        <a14:foregroundMark x1="57339" y1="56385" x2="58710" y2="56098"/>
                        <a14:foregroundMark x1="57661" y1="58680" x2="58468" y2="55237"/>
                        <a14:foregroundMark x1="58468" y1="57963" x2="55968" y2="58537"/>
                        <a14:foregroundMark x1="59758" y1="57102" x2="59435" y2="55667"/>
                        <a14:foregroundMark x1="54435" y1="88092" x2="54839" y2="86944"/>
                        <a14:foregroundMark x1="58710" y1="86514" x2="59677" y2="87805"/>
                        <a14:foregroundMark x1="58145" y1="89096" x2="59839" y2="905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66" t="20130" r="32656" b="4540"/>
          <a:stretch/>
        </p:blipFill>
        <p:spPr>
          <a:xfrm>
            <a:off x="5381624" y="1450109"/>
            <a:ext cx="2447925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352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1"/>
  <p:tag name="MIO_SHOW_DATE" val="False"/>
  <p:tag name="MIO_SHOW_FOOTER" val="False"/>
  <p:tag name="MIO_SHOW_PAGENUMBER" val="False"/>
  <p:tag name="MIO_AVOID_BLANK_LAYOUT" val="True"/>
  <p:tag name="MIO_CD_LAYOUT_VALID_AREA" val="False"/>
  <p:tag name="MIO_NUMBER_OF_VALID_LAYOUTS" val="8"/>
  <p:tag name="MIO_HDS" val="True"/>
  <p:tag name="MIO_SKIPVERSION" val="01.01.0001 00:00:00"/>
  <p:tag name="MIO_EKGUID" val="734b5f3c-252a-4a49-8798-b47f4527c7c1"/>
  <p:tag name="MIO_UPDATE" val="True"/>
  <p:tag name="MIO_VERSION" val="10.02.2020 12:44:50"/>
  <p:tag name="MIO_DBID" val="067E5F22-164C-4316-9CC1-72F38E219372"/>
  <p:tag name="MIO_LASTDOWNLOADED" val="27.05.2021 14:31:26"/>
  <p:tag name="MIO_OBJECTNAME" val="IFA-Master v3.4 16:9"/>
  <p:tag name="MIO_CDID" val="7a67b6ad-2868-4f66-ab37-1cb1201d51f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4pxJQVoMqBymeiWb5V0Pg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Leere Präsentation">
  <a:themeElements>
    <a:clrScheme name="Benutzerdefiniert 1">
      <a:dk1>
        <a:srgbClr val="000000"/>
      </a:dk1>
      <a:lt1>
        <a:srgbClr val="FFFFFF"/>
      </a:lt1>
      <a:dk2>
        <a:srgbClr val="F7F7F7"/>
      </a:dk2>
      <a:lt2>
        <a:srgbClr val="4C4C4C"/>
      </a:lt2>
      <a:accent1>
        <a:srgbClr val="E5E5E5"/>
      </a:accent1>
      <a:accent2>
        <a:srgbClr val="E51D44"/>
      </a:accent2>
      <a:accent3>
        <a:srgbClr val="00509B"/>
      </a:accent3>
      <a:accent4>
        <a:srgbClr val="B2CAE1"/>
      </a:accent4>
      <a:accent5>
        <a:srgbClr val="003C74"/>
      </a:accent5>
      <a:accent6>
        <a:srgbClr val="E5EDF5"/>
      </a:accent6>
      <a:hlink>
        <a:srgbClr val="00284D"/>
      </a:hlink>
      <a:folHlink>
        <a:srgbClr val="B2CAE1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784</Words>
  <Application>Microsoft Office PowerPoint</Application>
  <PresentationFormat>Breitbild</PresentationFormat>
  <Paragraphs>241</Paragraphs>
  <Slides>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Wingdings</vt:lpstr>
      <vt:lpstr>Office</vt:lpstr>
      <vt:lpstr>3_Leere Präsentation</vt:lpstr>
      <vt:lpstr>think-cell Folie</vt:lpstr>
      <vt:lpstr>E-Learning für einen agilen Fabrikplanungs- und Qualitätsprozess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Fotoalbum</dc:title>
  <dc:creator>tanya jahangirkhani</dc:creator>
  <cp:lastModifiedBy>Hiwi FAP2</cp:lastModifiedBy>
  <cp:revision>99</cp:revision>
  <dcterms:created xsi:type="dcterms:W3CDTF">2023-10-23T06:59:54Z</dcterms:created>
  <dcterms:modified xsi:type="dcterms:W3CDTF">2024-01-09T13:09:29Z</dcterms:modified>
</cp:coreProperties>
</file>