
<file path=[Content_Types].xml><?xml version="1.0" encoding="utf-8"?>
<Types xmlns="http://schemas.openxmlformats.org/package/2006/content-types">
  <Default Extension="bin" ContentType="application/vnd.openxmlformats-officedocument.oleObject"/>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4"/>
  </p:notesMasterIdLst>
  <p:sldIdLst>
    <p:sldId id="316" r:id="rId3"/>
    <p:sldId id="317" r:id="rId4"/>
    <p:sldId id="318" r:id="rId5"/>
    <p:sldId id="325" r:id="rId6"/>
    <p:sldId id="327" r:id="rId7"/>
    <p:sldId id="319" r:id="rId8"/>
    <p:sldId id="329" r:id="rId9"/>
    <p:sldId id="320" r:id="rId10"/>
    <p:sldId id="321" r:id="rId11"/>
    <p:sldId id="322" r:id="rId12"/>
    <p:sldId id="323" r:id="rId13"/>
  </p:sldIdLst>
  <p:sldSz cx="12192000" cy="6858000"/>
  <p:notesSz cx="6858000" cy="9144000"/>
  <p:photoAlbum/>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710" userDrawn="1">
          <p15:clr>
            <a:srgbClr val="A4A3A4"/>
          </p15:clr>
        </p15:guide>
        <p15:guide id="3" pos="1096" userDrawn="1">
          <p15:clr>
            <a:srgbClr val="A4A3A4"/>
          </p15:clr>
        </p15:guide>
        <p15:guide id="4" orient="horz" pos="3748" userDrawn="1">
          <p15:clr>
            <a:srgbClr val="A4A3A4"/>
          </p15:clr>
        </p15:guide>
        <p15:guide id="5" pos="7219" userDrawn="1">
          <p15:clr>
            <a:srgbClr val="A4A3A4"/>
          </p15:clr>
        </p15:guide>
        <p15:guide id="7" orient="horz" pos="1207" userDrawn="1">
          <p15:clr>
            <a:srgbClr val="A4A3A4"/>
          </p15:clr>
        </p15:guide>
        <p15:guide id="8" pos="7559" userDrawn="1">
          <p15:clr>
            <a:srgbClr val="A4A3A4"/>
          </p15:clr>
        </p15:guide>
        <p15:guide id="9" orient="horz" pos="1661" userDrawn="1">
          <p15:clr>
            <a:srgbClr val="A4A3A4"/>
          </p15:clr>
        </p15:guide>
        <p15:guide id="11" orient="horz" pos="1593" userDrawn="1">
          <p15:clr>
            <a:srgbClr val="A4A3A4"/>
          </p15:clr>
        </p15:guide>
        <p15:guide id="12" orient="horz" pos="504" userDrawn="1">
          <p15:clr>
            <a:srgbClr val="A4A3A4"/>
          </p15:clr>
        </p15:guide>
        <p15:guide id="13" orient="horz" pos="618" userDrawn="1">
          <p15:clr>
            <a:srgbClr val="A4A3A4"/>
          </p15:clr>
        </p15:guide>
        <p15:guide id="14" pos="1685" userDrawn="1">
          <p15:clr>
            <a:srgbClr val="A4A3A4"/>
          </p15:clr>
        </p15:guide>
        <p15:guide id="15" pos="3205" userDrawn="1">
          <p15:clr>
            <a:srgbClr val="A4A3A4"/>
          </p15:clr>
        </p15:guide>
        <p15:guide id="16" pos="5450" userDrawn="1">
          <p15:clr>
            <a:srgbClr val="A4A3A4"/>
          </p15:clr>
        </p15:guide>
        <p15:guide id="17" pos="5496" userDrawn="1">
          <p15:clr>
            <a:srgbClr val="A4A3A4"/>
          </p15:clr>
        </p15:guide>
        <p15:guide id="18" pos="6040" userDrawn="1">
          <p15:clr>
            <a:srgbClr val="A4A3A4"/>
          </p15:clr>
        </p15:guide>
        <p15:guide id="19" pos="7015" userDrawn="1">
          <p15:clr>
            <a:srgbClr val="A4A3A4"/>
          </p15:clr>
        </p15:guide>
        <p15:guide id="20" orient="horz" pos="3249" userDrawn="1">
          <p15:clr>
            <a:srgbClr val="A4A3A4"/>
          </p15:clr>
        </p15:guide>
        <p15:guide id="21" orient="horz" pos="3022" userDrawn="1">
          <p15:clr>
            <a:srgbClr val="A4A3A4"/>
          </p15:clr>
        </p15:guide>
        <p15:guide id="22" orient="horz" pos="1389" userDrawn="1">
          <p15:clr>
            <a:srgbClr val="A4A3A4"/>
          </p15:clr>
        </p15:guide>
        <p15:guide id="23" orient="horz" pos="3294" userDrawn="1">
          <p15:clr>
            <a:srgbClr val="A4A3A4"/>
          </p15:clr>
        </p15:guide>
        <p15:guide id="24" orient="horz" pos="2727" userDrawn="1">
          <p15:clr>
            <a:srgbClr val="A4A3A4"/>
          </p15:clr>
        </p15:guide>
        <p15:guide id="25" pos="1050" userDrawn="1">
          <p15:clr>
            <a:srgbClr val="A4A3A4"/>
          </p15:clr>
        </p15:guide>
        <p15:guide id="26" pos="1822" userDrawn="1">
          <p15:clr>
            <a:srgbClr val="A4A3A4"/>
          </p15:clr>
        </p15:guide>
        <p15:guide id="27" pos="2320" userDrawn="1">
          <p15:clr>
            <a:srgbClr val="A4A3A4"/>
          </p15:clr>
        </p15:guide>
        <p15:guide id="28" pos="2819" userDrawn="1">
          <p15:clr>
            <a:srgbClr val="A4A3A4"/>
          </p15:clr>
        </p15:guide>
        <p15:guide id="29" pos="3545" userDrawn="1">
          <p15:clr>
            <a:srgbClr val="A4A3A4"/>
          </p15:clr>
        </p15:guide>
        <p15:guide id="30" pos="3931" userDrawn="1">
          <p15:clr>
            <a:srgbClr val="A4A3A4"/>
          </p15:clr>
        </p15:guide>
        <p15:guide id="31" pos="3976" userDrawn="1">
          <p15:clr>
            <a:srgbClr val="A4A3A4"/>
          </p15:clr>
        </p15:guide>
        <p15:guide id="32" pos="6471" userDrawn="1">
          <p15:clr>
            <a:srgbClr val="A4A3A4"/>
          </p15:clr>
        </p15:guide>
        <p15:guide id="33" pos="72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102D"/>
    <a:srgbClr val="F7F7F7"/>
    <a:srgbClr val="AC6E7B"/>
    <a:srgbClr val="D9D9D9"/>
    <a:srgbClr val="00B050"/>
    <a:srgbClr val="E51D44"/>
    <a:srgbClr val="FFFF00"/>
    <a:srgbClr val="000000"/>
    <a:srgbClr val="CCFFC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45" autoAdjust="0"/>
    <p:restoredTop sz="94660"/>
  </p:normalViewPr>
  <p:slideViewPr>
    <p:cSldViewPr snapToGrid="0">
      <p:cViewPr varScale="1">
        <p:scale>
          <a:sx n="109" d="100"/>
          <a:sy n="109" d="100"/>
        </p:scale>
        <p:origin x="78" y="108"/>
      </p:cViewPr>
      <p:guideLst>
        <p:guide pos="710"/>
        <p:guide pos="1096"/>
        <p:guide orient="horz" pos="3748"/>
        <p:guide pos="7219"/>
        <p:guide orient="horz" pos="1207"/>
        <p:guide pos="7559"/>
        <p:guide orient="horz" pos="1661"/>
        <p:guide orient="horz" pos="1593"/>
        <p:guide orient="horz" pos="504"/>
        <p:guide orient="horz" pos="618"/>
        <p:guide pos="1685"/>
        <p:guide pos="3205"/>
        <p:guide pos="5450"/>
        <p:guide pos="5496"/>
        <p:guide pos="6040"/>
        <p:guide pos="7015"/>
        <p:guide orient="horz" pos="3249"/>
        <p:guide orient="horz" pos="3022"/>
        <p:guide orient="horz" pos="1389"/>
        <p:guide orient="horz" pos="3294"/>
        <p:guide orient="horz" pos="2727"/>
        <p:guide pos="1050"/>
        <p:guide pos="1822"/>
        <p:guide pos="2320"/>
        <p:guide pos="2819"/>
        <p:guide pos="3545"/>
        <p:guide pos="3931"/>
        <p:guide pos="3976"/>
        <p:guide pos="6471"/>
        <p:guide pos="7287"/>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5D15D9-E4B6-45FA-88C9-63F522107753}" type="datetimeFigureOut">
              <a:rPr lang="de-DE" smtClean="0"/>
              <a:t>09.01.2024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E5E4B0-818E-48A1-B5E2-5894E27470D2}" type="slidenum">
              <a:rPr lang="de-DE" smtClean="0"/>
              <a:t>‹Nr.›</a:t>
            </a:fld>
            <a:endParaRPr lang="de-DE"/>
          </a:p>
        </p:txBody>
      </p:sp>
    </p:spTree>
    <p:extLst>
      <p:ext uri="{BB962C8B-B14F-4D97-AF65-F5344CB8AC3E}">
        <p14:creationId xmlns:p14="http://schemas.microsoft.com/office/powerpoint/2010/main" val="719271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2E1A8E-0E85-4982-9CBB-3E1A0BD31B93}"/>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72D1572A-4F39-4589-AC90-8B46E0909C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0E160EB4-1224-44BD-95D1-256DD9BBC1F5}"/>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C56515C6-168F-406A-849F-A031989F6D2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F45A1F8-31AE-4987-B251-69E039D07BEF}"/>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2971633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B9C56E-983F-4B9C-B883-959D3E8FDF9D}"/>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488F213B-997F-46C6-84DD-423735CC88BA}"/>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E243EEE-D90E-422C-AAED-952E43874BD9}"/>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57072696-34D2-4C06-B470-DE975588AB6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0D4EFB4-33BD-4E7F-8787-B75AE04F66E4}"/>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3663992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D2A0D0CF-CBCE-4C09-8560-CADF9AF1C057}"/>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B22C027-859A-4D84-9474-08FCFB18C92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69325E0-91F8-462F-8C25-CA73AB1788DE}"/>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8F452CEC-215F-4021-A0C7-A1B5ABC06C3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0422DEE-C7B7-4438-9575-6018090DE771}"/>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448939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cxnSp>
        <p:nvCxnSpPr>
          <p:cNvPr id="10" name="Gerade Verbindung 9"/>
          <p:cNvCxnSpPr/>
          <p:nvPr userDrawn="1"/>
        </p:nvCxnSpPr>
        <p:spPr bwMode="auto">
          <a:xfrm>
            <a:off x="0" y="573405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10"/>
          <p:cNvCxnSpPr/>
          <p:nvPr userDrawn="1"/>
        </p:nvCxnSpPr>
        <p:spPr bwMode="auto">
          <a:xfrm>
            <a:off x="0" y="213360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2"/>
          <p:cNvSpPr>
            <a:spLocks noGrp="1" noChangeArrowheads="1"/>
          </p:cNvSpPr>
          <p:nvPr>
            <p:ph type="ctrTitle"/>
          </p:nvPr>
        </p:nvSpPr>
        <p:spPr>
          <a:xfrm>
            <a:off x="4079875" y="2286000"/>
            <a:ext cx="7848773" cy="1143000"/>
          </a:xfrm>
          <a:prstGeom prst="rect">
            <a:avLst/>
          </a:prstGeom>
        </p:spPr>
        <p:txBody>
          <a:bodyPr anchor="b" anchorCtr="0"/>
          <a:lstStyle>
            <a:lvl1pPr>
              <a:defRPr sz="2400" b="1">
                <a:solidFill>
                  <a:schemeClr val="tx1"/>
                </a:solidFill>
              </a:defRPr>
            </a:lvl1pPr>
          </a:lstStyle>
          <a:p>
            <a:pPr lvl="0"/>
            <a:r>
              <a:rPr lang="de-DE" noProof="0" dirty="0"/>
              <a:t>Mastertitelformat bearbeiten</a:t>
            </a:r>
          </a:p>
        </p:txBody>
      </p:sp>
      <p:sp>
        <p:nvSpPr>
          <p:cNvPr id="21" name="Rectangle 3"/>
          <p:cNvSpPr>
            <a:spLocks noGrp="1" noChangeArrowheads="1"/>
          </p:cNvSpPr>
          <p:nvPr>
            <p:ph type="subTitle" idx="1"/>
          </p:nvPr>
        </p:nvSpPr>
        <p:spPr>
          <a:xfrm>
            <a:off x="4079875" y="3573016"/>
            <a:ext cx="7848773" cy="1131168"/>
          </a:xfrm>
          <a:prstGeom prst="rect">
            <a:avLst/>
          </a:prstGeom>
        </p:spPr>
        <p:txBody>
          <a:bodyPr/>
          <a:lstStyle>
            <a:lvl1pPr>
              <a:defRPr sz="2000" b="0"/>
            </a:lvl1pPr>
          </a:lstStyle>
          <a:p>
            <a:pPr lvl="0"/>
            <a:r>
              <a:rPr lang="de-DE" noProof="0" dirty="0"/>
              <a:t>Master-Untertitelformat bearbeiten</a:t>
            </a:r>
          </a:p>
        </p:txBody>
      </p:sp>
      <p:sp>
        <p:nvSpPr>
          <p:cNvPr id="4" name="Textplatzhalter 3"/>
          <p:cNvSpPr>
            <a:spLocks noGrp="1"/>
          </p:cNvSpPr>
          <p:nvPr>
            <p:ph type="body" sz="quarter" idx="10" hasCustomPrompt="1"/>
          </p:nvPr>
        </p:nvSpPr>
        <p:spPr>
          <a:xfrm>
            <a:off x="4079875" y="5368922"/>
            <a:ext cx="2844800" cy="360040"/>
          </a:xfrm>
          <a:prstGeom prst="rect">
            <a:avLst/>
          </a:prstGeom>
        </p:spPr>
        <p:txBody>
          <a:bodyPr anchor="b" anchorCtr="0"/>
          <a:lstStyle>
            <a:lvl1pPr>
              <a:defRPr lang="de-DE" sz="1400" b="0" kern="0" dirty="0" smtClean="0">
                <a:latin typeface="Arial" charset="0"/>
                <a:ea typeface="ＭＳ Ｐゴシック" pitchFamily="-16" charset="-128"/>
              </a:defRPr>
            </a:lvl1pPr>
            <a:lvl2pPr>
              <a:defRPr lang="de-DE" sz="2400" kern="1200" dirty="0" smtClean="0">
                <a:latin typeface="Arial" charset="0"/>
                <a:ea typeface="ＭＳ Ｐゴシック" pitchFamily="-16" charset="-128"/>
                <a:cs typeface="+mn-cs"/>
              </a:defRPr>
            </a:lvl2pPr>
            <a:lvl3pPr>
              <a:defRPr lang="de-DE" sz="2400" kern="1200" dirty="0" smtClean="0">
                <a:latin typeface="Arial" charset="0"/>
                <a:ea typeface="ＭＳ Ｐゴシック" pitchFamily="-16" charset="-128"/>
                <a:cs typeface="+mn-cs"/>
              </a:defRPr>
            </a:lvl3pPr>
            <a:lvl4pPr>
              <a:defRPr lang="de-DE" sz="2400" kern="1200" dirty="0" smtClean="0">
                <a:latin typeface="Arial" charset="0"/>
                <a:ea typeface="ＭＳ Ｐゴシック" pitchFamily="-16" charset="-128"/>
                <a:cs typeface="+mn-cs"/>
              </a:defRPr>
            </a:lvl4pPr>
            <a:lvl5pPr>
              <a:defRPr lang="de-DE" sz="2400" kern="1200" dirty="0">
                <a:latin typeface="Arial" charset="0"/>
                <a:ea typeface="ＭＳ Ｐゴシック" pitchFamily="-16" charset="-128"/>
                <a:cs typeface="+mn-cs"/>
              </a:defRPr>
            </a:lvl5pPr>
          </a:lstStyle>
          <a:p>
            <a:pPr lvl="0">
              <a:spcBef>
                <a:spcPct val="0"/>
              </a:spcBef>
            </a:pPr>
            <a:r>
              <a:rPr lang="de-DE" dirty="0"/>
              <a:t>Datum</a:t>
            </a:r>
          </a:p>
        </p:txBody>
      </p:sp>
    </p:spTree>
    <p:extLst>
      <p:ext uri="{BB962C8B-B14F-4D97-AF65-F5344CB8AC3E}">
        <p14:creationId xmlns:p14="http://schemas.microsoft.com/office/powerpoint/2010/main" val="2858387752"/>
      </p:ext>
    </p:extLst>
  </p:cSld>
  <p:clrMapOvr>
    <a:masterClrMapping/>
  </p:clrMapOvr>
  <p:extLst>
    <p:ext uri="{DCECCB84-F9BA-43D5-87BE-67443E8EF086}">
      <p15:sldGuideLst xmlns:p15="http://schemas.microsoft.com/office/powerpoint/2012/main">
        <p15:guide id="1" pos="2570">
          <p15:clr>
            <a:srgbClr val="FBAE40"/>
          </p15:clr>
        </p15:guide>
        <p15:guide id="2" orient="horz" pos="799">
          <p15:clr>
            <a:srgbClr val="FBAE40"/>
          </p15:clr>
        </p15:guide>
        <p15:guide id="3" pos="406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cxnSp>
        <p:nvCxnSpPr>
          <p:cNvPr id="10" name="Gerade Verbindung 9"/>
          <p:cNvCxnSpPr/>
          <p:nvPr userDrawn="1"/>
        </p:nvCxnSpPr>
        <p:spPr bwMode="auto">
          <a:xfrm>
            <a:off x="0" y="573405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10"/>
          <p:cNvCxnSpPr/>
          <p:nvPr userDrawn="1"/>
        </p:nvCxnSpPr>
        <p:spPr bwMode="auto">
          <a:xfrm>
            <a:off x="0" y="2133600"/>
            <a:ext cx="12192000" cy="0"/>
          </a:xfrm>
          <a:prstGeom prst="line">
            <a:avLst/>
          </a:prstGeom>
          <a:solidFill>
            <a:schemeClr val="accent1"/>
          </a:solidFill>
          <a:ln w="25400" cap="flat" cmpd="sng" algn="ctr">
            <a:solidFill>
              <a:srgbClr val="E3003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2"/>
          <p:cNvSpPr>
            <a:spLocks noGrp="1" noChangeArrowheads="1"/>
          </p:cNvSpPr>
          <p:nvPr>
            <p:ph type="ctrTitle"/>
          </p:nvPr>
        </p:nvSpPr>
        <p:spPr>
          <a:xfrm>
            <a:off x="4079875" y="2286000"/>
            <a:ext cx="7848773" cy="1143000"/>
          </a:xfrm>
          <a:prstGeom prst="rect">
            <a:avLst/>
          </a:prstGeom>
        </p:spPr>
        <p:txBody>
          <a:bodyPr anchor="b" anchorCtr="0"/>
          <a:lstStyle>
            <a:lvl1pPr>
              <a:defRPr sz="2400" b="1">
                <a:solidFill>
                  <a:schemeClr val="tx1"/>
                </a:solidFill>
              </a:defRPr>
            </a:lvl1pPr>
          </a:lstStyle>
          <a:p>
            <a:pPr lvl="0"/>
            <a:r>
              <a:rPr lang="de-DE" noProof="0" dirty="0"/>
              <a:t>Mastertitelformat bearbeiten</a:t>
            </a:r>
          </a:p>
        </p:txBody>
      </p:sp>
      <p:sp>
        <p:nvSpPr>
          <p:cNvPr id="21" name="Rectangle 3"/>
          <p:cNvSpPr>
            <a:spLocks noGrp="1" noChangeArrowheads="1"/>
          </p:cNvSpPr>
          <p:nvPr>
            <p:ph type="subTitle" idx="1"/>
          </p:nvPr>
        </p:nvSpPr>
        <p:spPr>
          <a:xfrm>
            <a:off x="4079875" y="3573016"/>
            <a:ext cx="7848773" cy="1131168"/>
          </a:xfrm>
          <a:prstGeom prst="rect">
            <a:avLst/>
          </a:prstGeom>
        </p:spPr>
        <p:txBody>
          <a:bodyPr/>
          <a:lstStyle>
            <a:lvl1pPr>
              <a:defRPr sz="2000" b="0"/>
            </a:lvl1pPr>
          </a:lstStyle>
          <a:p>
            <a:pPr lvl="0"/>
            <a:r>
              <a:rPr lang="de-DE" noProof="0" dirty="0"/>
              <a:t>Master-Untertitelformat bearbeiten</a:t>
            </a:r>
          </a:p>
        </p:txBody>
      </p:sp>
      <p:sp>
        <p:nvSpPr>
          <p:cNvPr id="4" name="Textplatzhalter 3"/>
          <p:cNvSpPr>
            <a:spLocks noGrp="1"/>
          </p:cNvSpPr>
          <p:nvPr>
            <p:ph type="body" sz="quarter" idx="10" hasCustomPrompt="1"/>
          </p:nvPr>
        </p:nvSpPr>
        <p:spPr>
          <a:xfrm>
            <a:off x="4079875" y="5368922"/>
            <a:ext cx="2844800" cy="360040"/>
          </a:xfrm>
          <a:prstGeom prst="rect">
            <a:avLst/>
          </a:prstGeom>
        </p:spPr>
        <p:txBody>
          <a:bodyPr anchor="b" anchorCtr="0"/>
          <a:lstStyle>
            <a:lvl1pPr>
              <a:defRPr lang="de-DE" sz="1400" b="0" kern="0" dirty="0" smtClean="0">
                <a:latin typeface="Arial" charset="0"/>
                <a:ea typeface="ＭＳ Ｐゴシック" pitchFamily="-16" charset="-128"/>
              </a:defRPr>
            </a:lvl1pPr>
            <a:lvl2pPr>
              <a:defRPr lang="de-DE" sz="2400" kern="1200" dirty="0" smtClean="0">
                <a:latin typeface="Arial" charset="0"/>
                <a:ea typeface="ＭＳ Ｐゴシック" pitchFamily="-16" charset="-128"/>
                <a:cs typeface="+mn-cs"/>
              </a:defRPr>
            </a:lvl2pPr>
            <a:lvl3pPr>
              <a:defRPr lang="de-DE" sz="2400" kern="1200" dirty="0" smtClean="0">
                <a:latin typeface="Arial" charset="0"/>
                <a:ea typeface="ＭＳ Ｐゴシック" pitchFamily="-16" charset="-128"/>
                <a:cs typeface="+mn-cs"/>
              </a:defRPr>
            </a:lvl3pPr>
            <a:lvl4pPr>
              <a:defRPr lang="de-DE" sz="2400" kern="1200" dirty="0" smtClean="0">
                <a:latin typeface="Arial" charset="0"/>
                <a:ea typeface="ＭＳ Ｐゴシック" pitchFamily="-16" charset="-128"/>
                <a:cs typeface="+mn-cs"/>
              </a:defRPr>
            </a:lvl4pPr>
            <a:lvl5pPr>
              <a:defRPr lang="de-DE" sz="2400" kern="1200" dirty="0">
                <a:latin typeface="Arial" charset="0"/>
                <a:ea typeface="ＭＳ Ｐゴシック" pitchFamily="-16" charset="-128"/>
                <a:cs typeface="+mn-cs"/>
              </a:defRPr>
            </a:lvl5pPr>
          </a:lstStyle>
          <a:p>
            <a:pPr lvl="0">
              <a:spcBef>
                <a:spcPct val="0"/>
              </a:spcBef>
            </a:pPr>
            <a:r>
              <a:rPr lang="de-DE" dirty="0"/>
              <a:t>Datum</a:t>
            </a:r>
          </a:p>
        </p:txBody>
      </p:sp>
    </p:spTree>
    <p:extLst>
      <p:ext uri="{BB962C8B-B14F-4D97-AF65-F5344CB8AC3E}">
        <p14:creationId xmlns:p14="http://schemas.microsoft.com/office/powerpoint/2010/main" val="2375340486"/>
      </p:ext>
    </p:extLst>
  </p:cSld>
  <p:clrMapOvr>
    <a:masterClrMapping/>
  </p:clrMapOvr>
  <p:extLst>
    <p:ext uri="{DCECCB84-F9BA-43D5-87BE-67443E8EF086}">
      <p15:sldGuideLst xmlns:p15="http://schemas.microsoft.com/office/powerpoint/2012/main">
        <p15:guide id="1" pos="2570">
          <p15:clr>
            <a:srgbClr val="FBAE40"/>
          </p15:clr>
        </p15:guide>
        <p15:guide id="2" orient="horz" pos="799">
          <p15:clr>
            <a:srgbClr val="FBAE40"/>
          </p15:clr>
        </p15:guide>
        <p15:guide id="3" pos="406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Titel_und_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6817485"/>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extfe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06" name="think-cell Folie" r:id="rId5" imgW="352" imgH="353" progId="TCLayout.ActiveDocument.1">
                  <p:embed/>
                </p:oleObj>
              </mc:Choice>
              <mc:Fallback>
                <p:oleObj name="think-cell Folie" r:id="rId5" imgW="352" imgH="353" progId="TCLayout.ActiveDocument.1">
                  <p:embed/>
                  <p:pic>
                    <p:nvPicPr>
                      <p:cNvPr id="5" name="Objekt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hteck 1" hidden="1"/>
          <p:cNvSpPr/>
          <p:nvPr userDrawn="1">
            <p:custDataLst>
              <p:tags r:id="rId3"/>
            </p:custDataLst>
          </p:nvPr>
        </p:nvSpPr>
        <p:spPr bwMode="auto">
          <a:xfrm>
            <a:off x="0" y="0"/>
            <a:ext cx="158750" cy="1587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2000" b="1" i="0" u="none" strike="noStrike" cap="none" normalizeH="0" baseline="0" dirty="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3" name="Rectangle 2"/>
          <p:cNvSpPr>
            <a:spLocks noGrp="1" noChangeArrowheads="1"/>
          </p:cNvSpPr>
          <p:nvPr>
            <p:ph type="title" hasCustomPrompt="1"/>
          </p:nvPr>
        </p:nvSpPr>
        <p:spPr bwMode="auto">
          <a:xfrm>
            <a:off x="240001" y="108000"/>
            <a:ext cx="9601067" cy="61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2000" b="1"/>
            </a:lvl1pPr>
          </a:lstStyle>
          <a:p>
            <a:pPr lvl="0"/>
            <a:r>
              <a:rPr lang="de-DE" dirty="0"/>
              <a:t>Mastertitelformat bearbeiten</a:t>
            </a:r>
          </a:p>
        </p:txBody>
      </p:sp>
    </p:spTree>
    <p:extLst>
      <p:ext uri="{BB962C8B-B14F-4D97-AF65-F5344CB8AC3E}">
        <p14:creationId xmlns:p14="http://schemas.microsoft.com/office/powerpoint/2010/main" val="2935621135"/>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B0EE96B-04D7-4952-9A71-97B296A772A2}"/>
              </a:ext>
            </a:extLst>
          </p:cNvPr>
          <p:cNvSpPr>
            <a:spLocks noGrp="1"/>
          </p:cNvSpPr>
          <p:nvPr>
            <p:ph type="dt" sz="half" idx="10"/>
          </p:nvPr>
        </p:nvSpPr>
        <p:spPr/>
        <p:txBody>
          <a:bodyPr/>
          <a:lstStyle/>
          <a:p>
            <a:fld id="{705A25A6-3650-4FB3-B7A5-5C52F2A9D939}" type="datetimeFigureOut">
              <a:rPr lang="de-DE" smtClean="0"/>
              <a:t>09.01.2024</a:t>
            </a:fld>
            <a:endParaRPr lang="de-DE"/>
          </a:p>
        </p:txBody>
      </p:sp>
      <p:sp>
        <p:nvSpPr>
          <p:cNvPr id="3" name="Fußzeilenplatzhalter 2">
            <a:extLst>
              <a:ext uri="{FF2B5EF4-FFF2-40B4-BE49-F238E27FC236}">
                <a16:creationId xmlns:a16="http://schemas.microsoft.com/office/drawing/2014/main" id="{068C4391-BC5C-4FE4-9C1D-BD02D22F7681}"/>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E9B78A84-5D46-4199-958E-B225EDFE3163}"/>
              </a:ext>
            </a:extLst>
          </p:cNvPr>
          <p:cNvSpPr>
            <a:spLocks noGrp="1"/>
          </p:cNvSpPr>
          <p:nvPr>
            <p:ph type="sldNum" sz="quarter" idx="12"/>
          </p:nvPr>
        </p:nvSpPr>
        <p:spPr/>
        <p:txBody>
          <a:bodyPr/>
          <a:lstStyle/>
          <a:p>
            <a:fld id="{8246368D-A358-406B-8B95-A452769712AF}" type="slidenum">
              <a:rPr lang="de-DE" smtClean="0"/>
              <a:t>‹Nr.›</a:t>
            </a:fld>
            <a:endParaRPr lang="de-DE"/>
          </a:p>
        </p:txBody>
      </p:sp>
    </p:spTree>
    <p:extLst>
      <p:ext uri="{BB962C8B-B14F-4D97-AF65-F5344CB8AC3E}">
        <p14:creationId xmlns:p14="http://schemas.microsoft.com/office/powerpoint/2010/main" val="355269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A6D57F-C0D1-4664-AE33-C2A21D43C04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2887B60-A2F1-4E95-8CBA-30CF1A72371A}"/>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6628BFF-A053-4B93-956D-19D7AE211D99}"/>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38CD5A86-9864-4A76-9110-435FB3B85C8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B489613-83FF-4B01-A8F6-9663889AFE17}"/>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2243583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53D294-4EB6-410A-9C18-51050799967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3902788-266A-49FF-A373-79AABC21BA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DE747B62-382D-4E45-AB27-C4185D090C11}"/>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5DF5BE01-71B1-4E1D-A75B-67F3635E3C2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E7F038D-8F3C-4A27-821C-A0444843C542}"/>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1387464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A66AD5-8858-4818-A7BE-0312872FD16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1ECCC54-3BFE-4D65-B4A2-E9A525B5C12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79031850-2FFC-496E-BE7D-0365EAF3C16F}"/>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A291C61-9111-438B-92EF-ED2C0F904B72}"/>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6" name="Fußzeilenplatzhalter 5">
            <a:extLst>
              <a:ext uri="{FF2B5EF4-FFF2-40B4-BE49-F238E27FC236}">
                <a16:creationId xmlns:a16="http://schemas.microsoft.com/office/drawing/2014/main" id="{EA05B1F6-AE3E-4C32-A6D1-8F4C650F39D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0275413-43D1-4500-95A6-F4402CD9669E}"/>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2104469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16BB71-1EF8-4C3B-8692-0E4ADEC4CEE6}"/>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56933FA2-F44B-4C0E-B4AA-E08C8D84E8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2154968-C6B9-4291-8C90-9173A7437646}"/>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92CA437E-72C2-4452-9235-B92306ADDE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464E58D5-3F1E-434E-B198-5E9F5C391B68}"/>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DD504740-A599-4B52-B238-C56165AB8141}"/>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8" name="Fußzeilenplatzhalter 7">
            <a:extLst>
              <a:ext uri="{FF2B5EF4-FFF2-40B4-BE49-F238E27FC236}">
                <a16:creationId xmlns:a16="http://schemas.microsoft.com/office/drawing/2014/main" id="{F55E8AE7-8108-46FA-8133-BB68ED55D2B3}"/>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FD5CE39D-0B3E-45D8-8651-64239DEFAD4D}"/>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1293356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43D6A5-C9B4-41DD-AF83-A8430FE5BD12}"/>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683F6EA7-A12B-4DCA-824B-5767E92A8BB9}"/>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4" name="Fußzeilenplatzhalter 3">
            <a:extLst>
              <a:ext uri="{FF2B5EF4-FFF2-40B4-BE49-F238E27FC236}">
                <a16:creationId xmlns:a16="http://schemas.microsoft.com/office/drawing/2014/main" id="{B2055EEB-581C-47A3-BE06-A206F23173D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10AF4E1-DF9B-44E3-A1ED-DA7B0C335C76}"/>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820460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8413FB2-5948-4602-A878-B652E17C2C17}"/>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3" name="Fußzeilenplatzhalter 2">
            <a:extLst>
              <a:ext uri="{FF2B5EF4-FFF2-40B4-BE49-F238E27FC236}">
                <a16:creationId xmlns:a16="http://schemas.microsoft.com/office/drawing/2014/main" id="{66ECC003-68D1-4925-88B8-C640F7FEC3EE}"/>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81661275-1875-4604-9CC0-22273FACF221}"/>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1787976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919981-B182-4E1C-BF89-DC9CEEABB96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7613BA45-FADE-4C81-9C70-E875788A8C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CED61CCF-0DE7-452A-BB57-D3FCEFB33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FC7DDC9-5A33-4D4D-87FA-64F4C0A5A855}"/>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6" name="Fußzeilenplatzhalter 5">
            <a:extLst>
              <a:ext uri="{FF2B5EF4-FFF2-40B4-BE49-F238E27FC236}">
                <a16:creationId xmlns:a16="http://schemas.microsoft.com/office/drawing/2014/main" id="{A7CF3A6C-57B3-4F05-8324-EC3538C594B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069152D-EFE1-4C03-A5CA-B688E2E0430A}"/>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2867515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D3970B-2D15-450E-BE95-033B58FC361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D956D05-EB65-4011-BBF8-1754A8AFA3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C815AF12-433C-4D59-8A13-F24968A844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2316963-D510-4605-85B9-E0FB1F2F240A}"/>
              </a:ext>
            </a:extLst>
          </p:cNvPr>
          <p:cNvSpPr>
            <a:spLocks noGrp="1"/>
          </p:cNvSpPr>
          <p:nvPr>
            <p:ph type="dt" sz="half" idx="10"/>
          </p:nvPr>
        </p:nvSpPr>
        <p:spPr/>
        <p:txBody>
          <a:bodyPr/>
          <a:lstStyle/>
          <a:p>
            <a:fld id="{BF8F4A74-AD0B-44B1-B825-C5D8E6DA9521}" type="datetimeFigureOut">
              <a:rPr lang="de-DE" smtClean="0"/>
              <a:t>09.01.2024</a:t>
            </a:fld>
            <a:endParaRPr lang="de-DE"/>
          </a:p>
        </p:txBody>
      </p:sp>
      <p:sp>
        <p:nvSpPr>
          <p:cNvPr id="6" name="Fußzeilenplatzhalter 5">
            <a:extLst>
              <a:ext uri="{FF2B5EF4-FFF2-40B4-BE49-F238E27FC236}">
                <a16:creationId xmlns:a16="http://schemas.microsoft.com/office/drawing/2014/main" id="{13FEE992-DC03-4A87-BBDB-D50F2BAF77A6}"/>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CC11D66-BD09-45A2-B453-C89A44CA2398}"/>
              </a:ext>
            </a:extLst>
          </p:cNvPr>
          <p:cNvSpPr>
            <a:spLocks noGrp="1"/>
          </p:cNvSpPr>
          <p:nvPr>
            <p:ph type="sldNum" sz="quarter" idx="12"/>
          </p:nvPr>
        </p:nvSpPr>
        <p:spPr/>
        <p:txBody>
          <a:bodyPr/>
          <a:lstStyle/>
          <a:p>
            <a:fld id="{C9062EFB-7211-4774-9788-716282C3CF3F}" type="slidenum">
              <a:rPr lang="de-DE" smtClean="0"/>
              <a:t>‹Nr.›</a:t>
            </a:fld>
            <a:endParaRPr lang="de-DE"/>
          </a:p>
        </p:txBody>
      </p:sp>
    </p:spTree>
    <p:extLst>
      <p:ext uri="{BB962C8B-B14F-4D97-AF65-F5344CB8AC3E}">
        <p14:creationId xmlns:p14="http://schemas.microsoft.com/office/powerpoint/2010/main" val="304711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2.xml"/><Relationship Id="rId13"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tags" Target="../tags/tag1.xml"/><Relationship Id="rId12" Type="http://schemas.openxmlformats.org/officeDocument/2006/relationships/image" Target="../media/image3.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vmlDrawing" Target="../drawings/vmlDrawing1.vml"/><Relationship Id="rId11" Type="http://schemas.openxmlformats.org/officeDocument/2006/relationships/image" Target="../media/image2.png"/><Relationship Id="rId5" Type="http://schemas.openxmlformats.org/officeDocument/2006/relationships/theme" Target="../theme/theme2.xml"/><Relationship Id="rId10" Type="http://schemas.openxmlformats.org/officeDocument/2006/relationships/image" Target="../media/image1.emf"/><Relationship Id="rId4" Type="http://schemas.openxmlformats.org/officeDocument/2006/relationships/slideLayout" Target="../slideLayouts/slideLayout16.xml"/><Relationship Id="rId9"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CC5F997-DF21-4A12-8026-6E5A9DE865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AC039632-F79F-4A33-9E0A-8D58F80737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B822548-981B-44F4-B17C-29EE9D9C41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8F4A74-AD0B-44B1-B825-C5D8E6DA9521}" type="datetimeFigureOut">
              <a:rPr lang="de-DE" smtClean="0"/>
              <a:t>09.01.2024</a:t>
            </a:fld>
            <a:endParaRPr lang="de-DE"/>
          </a:p>
        </p:txBody>
      </p:sp>
      <p:sp>
        <p:nvSpPr>
          <p:cNvPr id="5" name="Fußzeilenplatzhalter 4">
            <a:extLst>
              <a:ext uri="{FF2B5EF4-FFF2-40B4-BE49-F238E27FC236}">
                <a16:creationId xmlns:a16="http://schemas.microsoft.com/office/drawing/2014/main" id="{D879C355-5B31-461F-9DC4-C3135F1A46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F2F2DB79-2FC0-4065-A3A2-43492131FD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062EFB-7211-4774-9788-716282C3CF3F}" type="slidenum">
              <a:rPr lang="de-DE" smtClean="0"/>
              <a:t>‹Nr.›</a:t>
            </a:fld>
            <a:endParaRPr lang="de-DE"/>
          </a:p>
        </p:txBody>
      </p:sp>
    </p:spTree>
    <p:extLst>
      <p:ext uri="{BB962C8B-B14F-4D97-AF65-F5344CB8AC3E}">
        <p14:creationId xmlns:p14="http://schemas.microsoft.com/office/powerpoint/2010/main" val="3270445791"/>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userDrawn="1">
            <p:custDataLst>
              <p:tags r:id="rId7"/>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84" name="think-cell Folie" r:id="rId9" imgW="352" imgH="353" progId="TCLayout.ActiveDocument.1">
                  <p:embed/>
                </p:oleObj>
              </mc:Choice>
              <mc:Fallback>
                <p:oleObj name="think-cell Folie" r:id="rId9" imgW="352" imgH="353" progId="TCLayout.ActiveDocument.1">
                  <p:embed/>
                  <p:pic>
                    <p:nvPicPr>
                      <p:cNvPr id="4" name="Objekt 3" hidden="1"/>
                      <p:cNvPicPr/>
                      <p:nvPr/>
                    </p:nvPicPr>
                    <p:blipFill>
                      <a:blip r:embed="rId10"/>
                      <a:stretch>
                        <a:fillRect/>
                      </a:stretch>
                    </p:blipFill>
                    <p:spPr>
                      <a:xfrm>
                        <a:off x="1588" y="1588"/>
                        <a:ext cx="1588" cy="1588"/>
                      </a:xfrm>
                      <a:prstGeom prst="rect">
                        <a:avLst/>
                      </a:prstGeom>
                    </p:spPr>
                  </p:pic>
                </p:oleObj>
              </mc:Fallback>
            </mc:AlternateContent>
          </a:graphicData>
        </a:graphic>
      </p:graphicFrame>
      <p:cxnSp>
        <p:nvCxnSpPr>
          <p:cNvPr id="23" name="Gerader Verbinder 22"/>
          <p:cNvCxnSpPr/>
          <p:nvPr userDrawn="1"/>
        </p:nvCxnSpPr>
        <p:spPr bwMode="auto">
          <a:xfrm>
            <a:off x="0" y="692150"/>
            <a:ext cx="12192000" cy="0"/>
          </a:xfrm>
          <a:prstGeom prst="line">
            <a:avLst/>
          </a:prstGeom>
          <a:solidFill>
            <a:schemeClr val="accent1"/>
          </a:solidFill>
          <a:ln w="12700" cap="flat" cmpd="sng" algn="ctr">
            <a:solidFill>
              <a:srgbClr val="E51C4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r Verbinder 7"/>
          <p:cNvCxnSpPr/>
          <p:nvPr userDrawn="1"/>
        </p:nvCxnSpPr>
        <p:spPr bwMode="auto">
          <a:xfrm>
            <a:off x="0" y="6408000"/>
            <a:ext cx="12192000" cy="0"/>
          </a:xfrm>
          <a:prstGeom prst="line">
            <a:avLst/>
          </a:prstGeom>
          <a:solidFill>
            <a:schemeClr val="accent1"/>
          </a:solidFill>
          <a:ln w="12700" cap="flat" cmpd="sng" algn="ctr">
            <a:solidFill>
              <a:srgbClr val="CCCC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userDrawn="1"/>
        </p:nvSpPr>
        <p:spPr>
          <a:xfrm>
            <a:off x="241200" y="6408000"/>
            <a:ext cx="7488835" cy="246221"/>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de-DE" altLang="de-DE" sz="1000" b="1" dirty="0">
                <a:latin typeface="Calibri" panose="020F0502020204030204" pitchFamily="34" charset="0"/>
                <a:cs typeface="Calibri" panose="020F0502020204030204" pitchFamily="34" charset="0"/>
              </a:rPr>
              <a:t>Quality Gate – Phase 1: Zieldefinition</a:t>
            </a:r>
          </a:p>
        </p:txBody>
      </p:sp>
      <p:sp>
        <p:nvSpPr>
          <p:cNvPr id="2" name="empower - DO NOT DELETE!!!" hidden="1"/>
          <p:cNvSpPr/>
          <p:nvPr userDrawn="1">
            <p:custDataLst>
              <p:tags r:id="rId8"/>
            </p:custDataLst>
          </p:nvPr>
        </p:nvSpPr>
        <p:spPr bwMode="auto">
          <a:xfrm>
            <a:off x="0" y="0"/>
            <a:ext cx="0" cy="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
        <p:nvSpPr>
          <p:cNvPr id="9" name="Rechteck 8"/>
          <p:cNvSpPr/>
          <p:nvPr userDrawn="1"/>
        </p:nvSpPr>
        <p:spPr>
          <a:xfrm rot="5400000">
            <a:off x="13538095" y="944724"/>
            <a:ext cx="720080" cy="648072"/>
          </a:xfrm>
          <a:prstGeom prst="rect">
            <a:avLst/>
          </a:prstGeom>
          <a:solidFill>
            <a:schemeClr val="dk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1" name="Rechteck 10"/>
          <p:cNvSpPr/>
          <p:nvPr userDrawn="1"/>
        </p:nvSpPr>
        <p:spPr>
          <a:xfrm rot="5400000">
            <a:off x="14403514" y="947111"/>
            <a:ext cx="720080" cy="648072"/>
          </a:xfrm>
          <a:prstGeom prst="rect">
            <a:avLst/>
          </a:prstGeom>
          <a:solidFill>
            <a:srgbClr val="00509B"/>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2" name="Rechteck 11"/>
          <p:cNvSpPr/>
          <p:nvPr userDrawn="1"/>
        </p:nvSpPr>
        <p:spPr>
          <a:xfrm rot="5400000">
            <a:off x="13440615" y="-5055"/>
            <a:ext cx="915041" cy="2520280"/>
          </a:xfrm>
          <a:prstGeom prst="rect">
            <a:avLst/>
          </a:prstGeom>
          <a:noFill/>
          <a:ln w="9525" cap="flat" cmpd="sng" algn="ctr">
            <a:solidFill>
              <a:schemeClr val="accent2"/>
            </a:solidFill>
            <a:prstDash val="solid"/>
            <a:round/>
            <a:headEnd type="none" w="med" len="med"/>
            <a:tailEnd type="none" w="med" len="med"/>
          </a:ln>
          <a:extLst>
            <a:ext uri="{909E8E84-426E-40DD-AFC4-6F175D3DCCD1}">
              <a14:hiddenFill xmlns:a14="http://schemas.microsoft.com/office/drawing/2010/main">
                <a:solidFill>
                  <a:schemeClr val="l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3" name="Rechteck 12"/>
          <p:cNvSpPr/>
          <p:nvPr userDrawn="1"/>
        </p:nvSpPr>
        <p:spPr>
          <a:xfrm rot="5400000">
            <a:off x="13550019" y="1831768"/>
            <a:ext cx="720080" cy="648072"/>
          </a:xfrm>
          <a:prstGeom prst="rect">
            <a:avLst/>
          </a:prstGeom>
          <a:solidFill>
            <a:srgbClr val="4C4C4C">
              <a:alpha val="85000"/>
            </a:srgbClr>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4" name="Rechteck 13"/>
          <p:cNvSpPr/>
          <p:nvPr userDrawn="1"/>
        </p:nvSpPr>
        <p:spPr>
          <a:xfrm rot="5400000">
            <a:off x="13550019" y="2718812"/>
            <a:ext cx="720080" cy="648072"/>
          </a:xfrm>
          <a:prstGeom prst="rect">
            <a:avLst/>
          </a:prstGeom>
          <a:solidFill>
            <a:srgbClr val="B2B2B2"/>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5" name="Rechteck 14"/>
          <p:cNvSpPr/>
          <p:nvPr userDrawn="1"/>
        </p:nvSpPr>
        <p:spPr>
          <a:xfrm rot="5400000">
            <a:off x="13550019" y="3605856"/>
            <a:ext cx="720080" cy="648072"/>
          </a:xfrm>
          <a:prstGeom prst="rect">
            <a:avLst/>
          </a:prstGeom>
          <a:solidFill>
            <a:srgbClr val="E5E5E5"/>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16" name="Rechteck 15"/>
          <p:cNvSpPr/>
          <p:nvPr userDrawn="1"/>
        </p:nvSpPr>
        <p:spPr>
          <a:xfrm rot="5400000">
            <a:off x="13550019" y="4492900"/>
            <a:ext cx="720080" cy="648072"/>
          </a:xfrm>
          <a:prstGeom prst="rect">
            <a:avLst/>
          </a:prstGeom>
          <a:solidFill>
            <a:srgbClr val="F7F7F7"/>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dirty="0">
              <a:solidFill>
                <a:schemeClr val="tx1"/>
              </a:solidFill>
            </a:endParaRPr>
          </a:p>
        </p:txBody>
      </p:sp>
      <p:sp>
        <p:nvSpPr>
          <p:cNvPr id="19" name="Rechteck 18"/>
          <p:cNvSpPr/>
          <p:nvPr userDrawn="1"/>
        </p:nvSpPr>
        <p:spPr>
          <a:xfrm rot="5400000">
            <a:off x="14403515" y="2718812"/>
            <a:ext cx="720080" cy="648072"/>
          </a:xfrm>
          <a:prstGeom prst="rect">
            <a:avLst/>
          </a:prstGeom>
          <a:solidFill>
            <a:srgbClr val="7FA7CD"/>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0" name="Rechteck 19"/>
          <p:cNvSpPr/>
          <p:nvPr userDrawn="1"/>
        </p:nvSpPr>
        <p:spPr>
          <a:xfrm rot="5400000">
            <a:off x="14403515" y="3605856"/>
            <a:ext cx="720080" cy="648072"/>
          </a:xfrm>
          <a:prstGeom prst="rect">
            <a:avLst/>
          </a:prstGeom>
          <a:solidFill>
            <a:srgbClr val="B2CAE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1" name="Rechteck 20"/>
          <p:cNvSpPr/>
          <p:nvPr userDrawn="1"/>
        </p:nvSpPr>
        <p:spPr>
          <a:xfrm rot="5400000">
            <a:off x="14403515" y="4492900"/>
            <a:ext cx="720080" cy="648072"/>
          </a:xfrm>
          <a:prstGeom prst="rect">
            <a:avLst/>
          </a:prstGeom>
          <a:solidFill>
            <a:srgbClr val="E5EDF5"/>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2" name="Rechteck 21"/>
          <p:cNvSpPr/>
          <p:nvPr userDrawn="1"/>
        </p:nvSpPr>
        <p:spPr>
          <a:xfrm rot="5400000">
            <a:off x="14409410" y="1831768"/>
            <a:ext cx="720080" cy="648072"/>
          </a:xfrm>
          <a:prstGeom prst="rect">
            <a:avLst/>
          </a:prstGeom>
          <a:solidFill>
            <a:srgbClr val="003C74"/>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4" name="Rechteck 23"/>
          <p:cNvSpPr/>
          <p:nvPr userDrawn="1"/>
        </p:nvSpPr>
        <p:spPr>
          <a:xfrm rot="5400000">
            <a:off x="13550019" y="5379942"/>
            <a:ext cx="720080" cy="648072"/>
          </a:xfrm>
          <a:prstGeom prst="rect">
            <a:avLst/>
          </a:prstGeom>
          <a:solidFill>
            <a:schemeClr val="bg1"/>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dirty="0">
              <a:solidFill>
                <a:schemeClr val="tx1"/>
              </a:solidFill>
            </a:endParaRPr>
          </a:p>
        </p:txBody>
      </p:sp>
      <p:sp>
        <p:nvSpPr>
          <p:cNvPr id="25" name="Rechteck 24"/>
          <p:cNvSpPr/>
          <p:nvPr userDrawn="1"/>
        </p:nvSpPr>
        <p:spPr>
          <a:xfrm rot="5400000">
            <a:off x="12684732" y="944724"/>
            <a:ext cx="720080" cy="648072"/>
          </a:xfrm>
          <a:prstGeom prst="rect">
            <a:avLst/>
          </a:prstGeom>
          <a:solidFill>
            <a:srgbClr val="E51D44"/>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6" name="Rechteck 25"/>
          <p:cNvSpPr/>
          <p:nvPr userDrawn="1"/>
        </p:nvSpPr>
        <p:spPr>
          <a:xfrm rot="5400000">
            <a:off x="12684732" y="3609018"/>
            <a:ext cx="720080" cy="648072"/>
          </a:xfrm>
          <a:prstGeom prst="rect">
            <a:avLst/>
          </a:prstGeom>
          <a:solidFill>
            <a:srgbClr val="F8C6D0"/>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7" name="Rechteck 26"/>
          <p:cNvSpPr/>
          <p:nvPr userDrawn="1"/>
        </p:nvSpPr>
        <p:spPr>
          <a:xfrm rot="5400000">
            <a:off x="12684732" y="4495810"/>
            <a:ext cx="720080" cy="648072"/>
          </a:xfrm>
          <a:prstGeom prst="rect">
            <a:avLst/>
          </a:prstGeom>
          <a:solidFill>
            <a:srgbClr val="FCE8EC"/>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8" name="Rechteck 27"/>
          <p:cNvSpPr/>
          <p:nvPr userDrawn="1"/>
        </p:nvSpPr>
        <p:spPr>
          <a:xfrm rot="5400000">
            <a:off x="12684732" y="1830313"/>
            <a:ext cx="720080" cy="648072"/>
          </a:xfrm>
          <a:prstGeom prst="rect">
            <a:avLst/>
          </a:prstGeom>
          <a:solidFill>
            <a:srgbClr val="95132C"/>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sp>
        <p:nvSpPr>
          <p:cNvPr id="29" name="Rechteck 28"/>
          <p:cNvSpPr/>
          <p:nvPr userDrawn="1"/>
        </p:nvSpPr>
        <p:spPr>
          <a:xfrm rot="5400000">
            <a:off x="12684732" y="2724725"/>
            <a:ext cx="720080" cy="648072"/>
          </a:xfrm>
          <a:prstGeom prst="rect">
            <a:avLst/>
          </a:prstGeom>
          <a:solidFill>
            <a:srgbClr val="F18398"/>
          </a:solidFill>
          <a:ln w="952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de-DE" sz="1800" dirty="0">
              <a:solidFill>
                <a:schemeClr val="tx1"/>
              </a:solidFill>
            </a:endParaRPr>
          </a:p>
        </p:txBody>
      </p:sp>
      <p:pic>
        <p:nvPicPr>
          <p:cNvPr id="31" name="Grafik 30">
            <a:extLst>
              <a:ext uri="{FF2B5EF4-FFF2-40B4-BE49-F238E27FC236}">
                <a16:creationId xmlns:a16="http://schemas.microsoft.com/office/drawing/2014/main" id="{C92636DE-BED6-47A7-8C44-8611AB830B5B}"/>
              </a:ext>
            </a:extLst>
          </p:cNvPr>
          <p:cNvPicPr>
            <a:picLocks noChangeAspect="1"/>
          </p:cNvPicPr>
          <p:nvPr userDrawn="1"/>
        </p:nvPicPr>
        <p:blipFill>
          <a:blip r:embed="rId11"/>
          <a:srcRect l="4110" t="14154" r="10596" b="12991"/>
          <a:stretch/>
        </p:blipFill>
        <p:spPr bwMode="auto">
          <a:xfrm>
            <a:off x="9552384" y="6507277"/>
            <a:ext cx="930136" cy="288000"/>
          </a:xfrm>
          <a:prstGeom prst="rect">
            <a:avLst/>
          </a:prstGeom>
        </p:spPr>
      </p:pic>
      <p:pic>
        <p:nvPicPr>
          <p:cNvPr id="32" name="Grafik 31">
            <a:extLst>
              <a:ext uri="{FF2B5EF4-FFF2-40B4-BE49-F238E27FC236}">
                <a16:creationId xmlns:a16="http://schemas.microsoft.com/office/drawing/2014/main" id="{59F1E688-B183-4C48-A33A-883E4090BBE5}"/>
              </a:ext>
            </a:extLst>
          </p:cNvPr>
          <p:cNvPicPr>
            <a:picLocks noChangeAspect="1"/>
          </p:cNvPicPr>
          <p:nvPr userDrawn="1"/>
        </p:nvPicPr>
        <p:blipFill>
          <a:blip r:embed="rId12"/>
          <a:srcRect r="23936" b="52342"/>
          <a:stretch/>
        </p:blipFill>
        <p:spPr bwMode="auto">
          <a:xfrm>
            <a:off x="10755207" y="6507277"/>
            <a:ext cx="1242457" cy="288000"/>
          </a:xfrm>
          <a:prstGeom prst="rect">
            <a:avLst/>
          </a:prstGeom>
        </p:spPr>
      </p:pic>
      <p:pic>
        <p:nvPicPr>
          <p:cNvPr id="33" name="Picture 281">
            <a:extLst>
              <a:ext uri="{FF2B5EF4-FFF2-40B4-BE49-F238E27FC236}">
                <a16:creationId xmlns:a16="http://schemas.microsoft.com/office/drawing/2014/main" id="{814365B5-B4A4-41D6-9310-B49107C1E46B}"/>
              </a:ext>
            </a:extLst>
          </p:cNvPr>
          <p:cNvPicPr>
            <a:picLocks noChangeAspect="1" noChangeArrowheads="1"/>
          </p:cNvPicPr>
          <p:nvPr userDrawn="1"/>
        </p:nvPicPr>
        <p:blipFill>
          <a:blip r:embed="rId13"/>
          <a:stretch/>
        </p:blipFill>
        <p:spPr bwMode="auto">
          <a:xfrm>
            <a:off x="11346909" y="200572"/>
            <a:ext cx="654646" cy="360000"/>
          </a:xfrm>
          <a:prstGeom prst="rect">
            <a:avLst/>
          </a:prstGeom>
          <a:noFill/>
        </p:spPr>
      </p:pic>
    </p:spTree>
    <p:extLst>
      <p:ext uri="{BB962C8B-B14F-4D97-AF65-F5344CB8AC3E}">
        <p14:creationId xmlns:p14="http://schemas.microsoft.com/office/powerpoint/2010/main" val="297058042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7" r:id="rId4"/>
  </p:sldLayoutIdLst>
  <p:hf sldNum="0" hd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charset="0"/>
          <a:ea typeface="ＭＳ Ｐゴシック" pitchFamily="-16" charset="-128"/>
        </a:defRPr>
      </a:lvl2pPr>
      <a:lvl3pPr algn="l" rtl="0" eaLnBrk="0" fontAlgn="base" hangingPunct="0">
        <a:spcBef>
          <a:spcPct val="0"/>
        </a:spcBef>
        <a:spcAft>
          <a:spcPct val="0"/>
        </a:spcAft>
        <a:defRPr sz="2000">
          <a:solidFill>
            <a:schemeClr val="tx1"/>
          </a:solidFill>
          <a:latin typeface="Arial" charset="0"/>
          <a:ea typeface="ＭＳ Ｐゴシック" pitchFamily="-16" charset="-128"/>
        </a:defRPr>
      </a:lvl3pPr>
      <a:lvl4pPr algn="l" rtl="0" eaLnBrk="0" fontAlgn="base" hangingPunct="0">
        <a:spcBef>
          <a:spcPct val="0"/>
        </a:spcBef>
        <a:spcAft>
          <a:spcPct val="0"/>
        </a:spcAft>
        <a:defRPr sz="2000">
          <a:solidFill>
            <a:schemeClr val="tx1"/>
          </a:solidFill>
          <a:latin typeface="Arial" charset="0"/>
          <a:ea typeface="ＭＳ Ｐゴシック" pitchFamily="-16" charset="-128"/>
        </a:defRPr>
      </a:lvl4pPr>
      <a:lvl5pPr algn="l" rtl="0" eaLnBrk="0" fontAlgn="base" hangingPunct="0">
        <a:spcBef>
          <a:spcPct val="0"/>
        </a:spcBef>
        <a:spcAft>
          <a:spcPct val="0"/>
        </a:spcAft>
        <a:defRPr sz="2000">
          <a:solidFill>
            <a:schemeClr val="tx1"/>
          </a:solidFill>
          <a:latin typeface="Arial" charset="0"/>
          <a:ea typeface="ＭＳ Ｐゴシック" pitchFamily="-16" charset="-128"/>
        </a:defRPr>
      </a:lvl5pPr>
      <a:lvl6pPr marL="457200" algn="l" rtl="0" fontAlgn="base">
        <a:spcBef>
          <a:spcPct val="0"/>
        </a:spcBef>
        <a:spcAft>
          <a:spcPct val="0"/>
        </a:spcAft>
        <a:defRPr sz="2000">
          <a:solidFill>
            <a:schemeClr val="tx2"/>
          </a:solidFill>
          <a:latin typeface="Arial" charset="0"/>
          <a:ea typeface="ＭＳ Ｐゴシック" pitchFamily="-16" charset="-128"/>
        </a:defRPr>
      </a:lvl6pPr>
      <a:lvl7pPr marL="914400" algn="l" rtl="0" fontAlgn="base">
        <a:spcBef>
          <a:spcPct val="0"/>
        </a:spcBef>
        <a:spcAft>
          <a:spcPct val="0"/>
        </a:spcAft>
        <a:defRPr sz="2000">
          <a:solidFill>
            <a:schemeClr val="tx2"/>
          </a:solidFill>
          <a:latin typeface="Arial" charset="0"/>
          <a:ea typeface="ＭＳ Ｐゴシック" pitchFamily="-16" charset="-128"/>
        </a:defRPr>
      </a:lvl7pPr>
      <a:lvl8pPr marL="1371600" algn="l" rtl="0" fontAlgn="base">
        <a:spcBef>
          <a:spcPct val="0"/>
        </a:spcBef>
        <a:spcAft>
          <a:spcPct val="0"/>
        </a:spcAft>
        <a:defRPr sz="2000">
          <a:solidFill>
            <a:schemeClr val="tx2"/>
          </a:solidFill>
          <a:latin typeface="Arial" charset="0"/>
          <a:ea typeface="ＭＳ Ｐゴシック" pitchFamily="-16" charset="-128"/>
        </a:defRPr>
      </a:lvl8pPr>
      <a:lvl9pPr marL="1828800" algn="l" rtl="0" fontAlgn="base">
        <a:spcBef>
          <a:spcPct val="0"/>
        </a:spcBef>
        <a:spcAft>
          <a:spcPct val="0"/>
        </a:spcAft>
        <a:defRPr sz="2000">
          <a:solidFill>
            <a:schemeClr val="tx2"/>
          </a:solidFill>
          <a:latin typeface="Arial" charset="0"/>
          <a:ea typeface="ＭＳ Ｐゴシック" pitchFamily="-16" charset="-128"/>
        </a:defRPr>
      </a:lvl9pPr>
    </p:titleStyle>
    <p:bodyStyle>
      <a:lvl1pPr marL="342900" indent="-342900" algn="l" rtl="0" eaLnBrk="0" fontAlgn="base" hangingPunct="0">
        <a:spcBef>
          <a:spcPct val="20000"/>
        </a:spcBef>
        <a:spcAft>
          <a:spcPct val="0"/>
        </a:spcAft>
        <a:defRPr sz="2000" b="1">
          <a:solidFill>
            <a:schemeClr val="tx1"/>
          </a:solidFill>
          <a:latin typeface="+mn-lt"/>
          <a:ea typeface="+mn-ea"/>
          <a:cs typeface="+mn-cs"/>
        </a:defRPr>
      </a:lvl1pPr>
      <a:lvl2pPr marL="381000" indent="-190500" algn="l" rtl="0" eaLnBrk="0" fontAlgn="base" hangingPunct="0">
        <a:spcBef>
          <a:spcPct val="20000"/>
        </a:spcBef>
        <a:spcAft>
          <a:spcPct val="0"/>
        </a:spcAft>
        <a:buChar char="–"/>
        <a:defRPr>
          <a:solidFill>
            <a:schemeClr val="tx1"/>
          </a:solidFill>
          <a:latin typeface="+mn-lt"/>
          <a:ea typeface="+mn-ea"/>
        </a:defRPr>
      </a:lvl2pPr>
      <a:lvl3pPr marL="542925" indent="-185738" algn="l" rtl="0" eaLnBrk="0" fontAlgn="base" hangingPunct="0">
        <a:spcBef>
          <a:spcPct val="20000"/>
        </a:spcBef>
        <a:spcAft>
          <a:spcPct val="0"/>
        </a:spcAft>
        <a:buChar char="–"/>
        <a:defRPr>
          <a:solidFill>
            <a:schemeClr val="tx1"/>
          </a:solidFill>
          <a:latin typeface="+mn-lt"/>
          <a:ea typeface="+mn-ea"/>
        </a:defRPr>
      </a:lvl3pPr>
      <a:lvl4pPr marL="1924050" indent="-228600" algn="l" rtl="0" eaLnBrk="0" fontAlgn="base" hangingPunct="0">
        <a:spcBef>
          <a:spcPct val="20000"/>
        </a:spcBef>
        <a:spcAft>
          <a:spcPct val="0"/>
        </a:spcAft>
        <a:defRPr sz="2000">
          <a:solidFill>
            <a:schemeClr val="tx1"/>
          </a:solidFill>
          <a:latin typeface="+mn-lt"/>
          <a:ea typeface="+mn-ea"/>
        </a:defRPr>
      </a:lvl4pPr>
      <a:lvl5pPr marL="2343150" indent="-228600" algn="l" rtl="0" eaLnBrk="0" fontAlgn="base" hangingPunct="0">
        <a:spcBef>
          <a:spcPct val="20000"/>
        </a:spcBef>
        <a:spcAft>
          <a:spcPct val="0"/>
        </a:spcAft>
        <a:buChar char="»"/>
        <a:defRPr sz="2000">
          <a:solidFill>
            <a:schemeClr val="tx1"/>
          </a:solidFill>
          <a:latin typeface="+mn-lt"/>
          <a:ea typeface="+mn-ea"/>
        </a:defRPr>
      </a:lvl5pPr>
      <a:lvl6pPr marL="2800350" indent="-228600" algn="l" rtl="0" fontAlgn="base">
        <a:spcBef>
          <a:spcPct val="20000"/>
        </a:spcBef>
        <a:spcAft>
          <a:spcPct val="0"/>
        </a:spcAft>
        <a:buChar char="»"/>
        <a:defRPr sz="2000">
          <a:solidFill>
            <a:schemeClr val="tx1"/>
          </a:solidFill>
          <a:latin typeface="+mn-lt"/>
          <a:ea typeface="+mn-ea"/>
        </a:defRPr>
      </a:lvl6pPr>
      <a:lvl7pPr marL="3257550" indent="-228600" algn="l" rtl="0" fontAlgn="base">
        <a:spcBef>
          <a:spcPct val="20000"/>
        </a:spcBef>
        <a:spcAft>
          <a:spcPct val="0"/>
        </a:spcAft>
        <a:buChar char="»"/>
        <a:defRPr sz="2000">
          <a:solidFill>
            <a:schemeClr val="tx1"/>
          </a:solidFill>
          <a:latin typeface="+mn-lt"/>
          <a:ea typeface="+mn-ea"/>
        </a:defRPr>
      </a:lvl7pPr>
      <a:lvl8pPr marL="3714750" indent="-228600" algn="l" rtl="0" fontAlgn="base">
        <a:spcBef>
          <a:spcPct val="20000"/>
        </a:spcBef>
        <a:spcAft>
          <a:spcPct val="0"/>
        </a:spcAft>
        <a:buChar char="»"/>
        <a:defRPr sz="2000">
          <a:solidFill>
            <a:schemeClr val="tx1"/>
          </a:solidFill>
          <a:latin typeface="+mn-lt"/>
          <a:ea typeface="+mn-ea"/>
        </a:defRPr>
      </a:lvl8pPr>
      <a:lvl9pPr marL="4171950" indent="-228600" algn="l" rtl="0" fontAlgn="base">
        <a:spcBef>
          <a:spcPct val="20000"/>
        </a:spcBef>
        <a:spcAft>
          <a:spcPct val="0"/>
        </a:spcAft>
        <a:buChar char="»"/>
        <a:defRPr sz="2000">
          <a:solidFill>
            <a:schemeClr val="tx1"/>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24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7.jpg"/><Relationship Id="rId5" Type="http://schemas.openxmlformats.org/officeDocument/2006/relationships/image" Target="../media/image3.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6.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6.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12A68E-5A35-49D0-B5A8-DEF3562ACE28}"/>
              </a:ext>
            </a:extLst>
          </p:cNvPr>
          <p:cNvSpPr>
            <a:spLocks noGrp="1"/>
          </p:cNvSpPr>
          <p:nvPr>
            <p:ph type="ctrTitle"/>
          </p:nvPr>
        </p:nvSpPr>
        <p:spPr>
          <a:xfrm>
            <a:off x="2171613" y="2857500"/>
            <a:ext cx="7848773" cy="1143000"/>
          </a:xfrm>
        </p:spPr>
        <p:txBody>
          <a:bodyPr>
            <a:normAutofit/>
          </a:bodyPr>
          <a:lstStyle/>
          <a:p>
            <a:pPr algn="ctr"/>
            <a:r>
              <a:rPr lang="en-GB" sz="3600" dirty="0">
                <a:solidFill>
                  <a:schemeClr val="bg1"/>
                </a:solidFill>
                <a:latin typeface="+mn-lt"/>
              </a:rPr>
              <a:t>E-Learning </a:t>
            </a:r>
            <a:r>
              <a:rPr lang="en-GB" sz="3600" dirty="0" err="1">
                <a:solidFill>
                  <a:schemeClr val="bg1"/>
                </a:solidFill>
                <a:latin typeface="+mn-lt"/>
              </a:rPr>
              <a:t>für</a:t>
            </a:r>
            <a:r>
              <a:rPr lang="en-GB" sz="3600" dirty="0">
                <a:solidFill>
                  <a:schemeClr val="bg1"/>
                </a:solidFill>
                <a:latin typeface="+mn-lt"/>
              </a:rPr>
              <a:t> </a:t>
            </a:r>
            <a:r>
              <a:rPr lang="en-GB" sz="3600" dirty="0" err="1">
                <a:solidFill>
                  <a:schemeClr val="bg1"/>
                </a:solidFill>
                <a:latin typeface="+mn-lt"/>
              </a:rPr>
              <a:t>einen</a:t>
            </a:r>
            <a:r>
              <a:rPr lang="en-GB" sz="3600" dirty="0">
                <a:solidFill>
                  <a:schemeClr val="bg1"/>
                </a:solidFill>
                <a:latin typeface="+mn-lt"/>
              </a:rPr>
              <a:t> </a:t>
            </a:r>
            <a:r>
              <a:rPr lang="en-GB" sz="3600" dirty="0" err="1">
                <a:solidFill>
                  <a:schemeClr val="bg1"/>
                </a:solidFill>
                <a:latin typeface="+mn-lt"/>
              </a:rPr>
              <a:t>agilen</a:t>
            </a:r>
            <a:r>
              <a:rPr lang="en-GB" sz="3600" dirty="0">
                <a:solidFill>
                  <a:schemeClr val="bg1"/>
                </a:solidFill>
                <a:latin typeface="+mn-lt"/>
              </a:rPr>
              <a:t> </a:t>
            </a:r>
            <a:r>
              <a:rPr lang="en-GB" sz="3600" dirty="0" err="1">
                <a:solidFill>
                  <a:schemeClr val="bg1"/>
                </a:solidFill>
                <a:latin typeface="+mn-lt"/>
              </a:rPr>
              <a:t>Fabrikplanungs</a:t>
            </a:r>
            <a:r>
              <a:rPr lang="en-GB" sz="3600" dirty="0">
                <a:solidFill>
                  <a:schemeClr val="bg1"/>
                </a:solidFill>
                <a:latin typeface="+mn-lt"/>
              </a:rPr>
              <a:t>- und </a:t>
            </a:r>
            <a:r>
              <a:rPr lang="en-GB" sz="3600" dirty="0" err="1">
                <a:solidFill>
                  <a:schemeClr val="bg1"/>
                </a:solidFill>
                <a:latin typeface="+mn-lt"/>
              </a:rPr>
              <a:t>Qualitätsprozess</a:t>
            </a:r>
            <a:endParaRPr lang="en-GB" sz="3600" dirty="0">
              <a:solidFill>
                <a:schemeClr val="bg1"/>
              </a:solidFill>
              <a:latin typeface="+mn-lt"/>
            </a:endParaRPr>
          </a:p>
        </p:txBody>
      </p:sp>
      <p:sp>
        <p:nvSpPr>
          <p:cNvPr id="10" name="Abgerundetes Rechteck 9"/>
          <p:cNvSpPr/>
          <p:nvPr/>
        </p:nvSpPr>
        <p:spPr>
          <a:xfrm>
            <a:off x="5232400" y="5186215"/>
            <a:ext cx="1727200" cy="480291"/>
          </a:xfrm>
          <a:prstGeom prst="roundRect">
            <a:avLst/>
          </a:prstGeom>
          <a:solidFill>
            <a:srgbClr val="F07088"/>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Weiter</a:t>
            </a:r>
          </a:p>
        </p:txBody>
      </p:sp>
      <p:pic>
        <p:nvPicPr>
          <p:cNvPr id="4" name="Grafik 3">
            <a:extLst>
              <a:ext uri="{FF2B5EF4-FFF2-40B4-BE49-F238E27FC236}">
                <a16:creationId xmlns:a16="http://schemas.microsoft.com/office/drawing/2014/main" id="{30437319-624D-429B-96EA-C493ECB65AB5}"/>
              </a:ext>
            </a:extLst>
          </p:cNvPr>
          <p:cNvPicPr>
            <a:picLocks noChangeAspect="1"/>
          </p:cNvPicPr>
          <p:nvPr/>
        </p:nvPicPr>
        <p:blipFill>
          <a:blip r:embed="rId2"/>
          <a:srcRect l="4110" t="14154" r="10596" b="12991"/>
          <a:stretch/>
        </p:blipFill>
        <p:spPr bwMode="auto">
          <a:xfrm>
            <a:off x="2333644" y="5971683"/>
            <a:ext cx="2092806" cy="648000"/>
          </a:xfrm>
          <a:prstGeom prst="rect">
            <a:avLst/>
          </a:prstGeom>
        </p:spPr>
      </p:pic>
      <p:pic>
        <p:nvPicPr>
          <p:cNvPr id="5" name="Grafik 4">
            <a:extLst>
              <a:ext uri="{FF2B5EF4-FFF2-40B4-BE49-F238E27FC236}">
                <a16:creationId xmlns:a16="http://schemas.microsoft.com/office/drawing/2014/main" id="{4238CC0D-EB76-4B29-B83A-D525BD3BEAD2}"/>
              </a:ext>
            </a:extLst>
          </p:cNvPr>
          <p:cNvPicPr>
            <a:picLocks noChangeAspect="1"/>
          </p:cNvPicPr>
          <p:nvPr/>
        </p:nvPicPr>
        <p:blipFill>
          <a:blip r:embed="rId3"/>
          <a:stretch/>
        </p:blipFill>
        <p:spPr bwMode="auto">
          <a:xfrm>
            <a:off x="7312662" y="5972350"/>
            <a:ext cx="2239722" cy="646667"/>
          </a:xfrm>
          <a:prstGeom prst="rect">
            <a:avLst/>
          </a:prstGeom>
        </p:spPr>
      </p:pic>
      <p:pic>
        <p:nvPicPr>
          <p:cNvPr id="6" name="Picture 268">
            <a:extLst>
              <a:ext uri="{FF2B5EF4-FFF2-40B4-BE49-F238E27FC236}">
                <a16:creationId xmlns:a16="http://schemas.microsoft.com/office/drawing/2014/main" id="{5F38B3D9-E16E-48BD-9D1E-B1A626BFDD1D}"/>
              </a:ext>
            </a:extLst>
          </p:cNvPr>
          <p:cNvPicPr>
            <a:picLocks noChangeAspect="1" noChangeArrowheads="1"/>
          </p:cNvPicPr>
          <p:nvPr/>
        </p:nvPicPr>
        <p:blipFill>
          <a:blip r:embed="rId4"/>
          <a:stretch/>
        </p:blipFill>
        <p:spPr bwMode="auto">
          <a:xfrm>
            <a:off x="9840118" y="5972391"/>
            <a:ext cx="2160538" cy="646584"/>
          </a:xfrm>
          <a:prstGeom prst="rect">
            <a:avLst/>
          </a:prstGeom>
          <a:noFill/>
        </p:spPr>
      </p:pic>
      <p:pic>
        <p:nvPicPr>
          <p:cNvPr id="7" name="Grafik 6">
            <a:extLst>
              <a:ext uri="{FF2B5EF4-FFF2-40B4-BE49-F238E27FC236}">
                <a16:creationId xmlns:a16="http://schemas.microsoft.com/office/drawing/2014/main" id="{55212163-9F54-40C9-A1D7-3529151E977F}"/>
              </a:ext>
            </a:extLst>
          </p:cNvPr>
          <p:cNvPicPr>
            <a:picLocks noChangeAspect="1"/>
          </p:cNvPicPr>
          <p:nvPr/>
        </p:nvPicPr>
        <p:blipFill>
          <a:blip r:embed="rId5"/>
          <a:stretch/>
        </p:blipFill>
        <p:spPr bwMode="auto">
          <a:xfrm>
            <a:off x="156148" y="5971684"/>
            <a:ext cx="1751524" cy="648000"/>
          </a:xfrm>
          <a:prstGeom prst="rect">
            <a:avLst/>
          </a:prstGeom>
        </p:spPr>
      </p:pic>
      <p:pic>
        <p:nvPicPr>
          <p:cNvPr id="9" name="Picture 271" descr="World Interferometry Day 2022 – Transparente Photodioden als Detektoren –  CiS">
            <a:extLst>
              <a:ext uri="{FF2B5EF4-FFF2-40B4-BE49-F238E27FC236}">
                <a16:creationId xmlns:a16="http://schemas.microsoft.com/office/drawing/2014/main" id="{30B7760C-868F-48D8-B68C-46110B98E903}"/>
              </a:ext>
            </a:extLst>
          </p:cNvPr>
          <p:cNvPicPr>
            <a:picLocks noChangeAspect="1" noChangeArrowheads="1"/>
          </p:cNvPicPr>
          <p:nvPr/>
        </p:nvPicPr>
        <p:blipFill>
          <a:blip r:embed="rId6"/>
          <a:stretch/>
        </p:blipFill>
        <p:spPr bwMode="auto">
          <a:xfrm>
            <a:off x="335360" y="240393"/>
            <a:ext cx="1435778" cy="1543847"/>
          </a:xfrm>
          <a:prstGeom prst="rect">
            <a:avLst/>
          </a:prstGeom>
          <a:noFill/>
        </p:spPr>
      </p:pic>
      <p:pic>
        <p:nvPicPr>
          <p:cNvPr id="12" name="Picture 4">
            <a:extLst>
              <a:ext uri="{FF2B5EF4-FFF2-40B4-BE49-F238E27FC236}">
                <a16:creationId xmlns:a16="http://schemas.microsoft.com/office/drawing/2014/main" id="{6F917F88-F957-43C0-B667-D4C8FF97ACE9}"/>
              </a:ext>
            </a:extLst>
          </p:cNvPr>
          <p:cNvPicPr>
            <a:picLocks noChangeAspect="1" noChangeArrowheads="1"/>
          </p:cNvPicPr>
          <p:nvPr/>
        </p:nvPicPr>
        <p:blipFill>
          <a:blip r:embed="rId7"/>
          <a:stretch/>
        </p:blipFill>
        <p:spPr bwMode="auto">
          <a:xfrm>
            <a:off x="10675882" y="562316"/>
            <a:ext cx="1324774" cy="900000"/>
          </a:xfrm>
          <a:prstGeom prst="rect">
            <a:avLst/>
          </a:prstGeom>
          <a:noFill/>
        </p:spPr>
      </p:pic>
    </p:spTree>
    <p:extLst>
      <p:ext uri="{BB962C8B-B14F-4D97-AF65-F5344CB8AC3E}">
        <p14:creationId xmlns:p14="http://schemas.microsoft.com/office/powerpoint/2010/main" val="10199294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C339277-B955-43AC-92B2-BA46209E161E}"/>
              </a:ext>
            </a:extLst>
          </p:cNvPr>
          <p:cNvSpPr/>
          <p:nvPr/>
        </p:nvSpPr>
        <p:spPr>
          <a:xfrm>
            <a:off x="0" y="748145"/>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Quality Gate 1: Zielfestlegung</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6" name="Abgerundetes Rechteck 24">
            <a:extLst>
              <a:ext uri="{FF2B5EF4-FFF2-40B4-BE49-F238E27FC236}">
                <a16:creationId xmlns:a16="http://schemas.microsoft.com/office/drawing/2014/main" id="{63D390A1-80D4-4ACE-8990-297EB591466D}"/>
              </a:ext>
            </a:extLst>
          </p:cNvPr>
          <p:cNvSpPr/>
          <p:nvPr/>
        </p:nvSpPr>
        <p:spPr>
          <a:xfrm>
            <a:off x="554038" y="3868615"/>
            <a:ext cx="4313237" cy="2241240"/>
          </a:xfrm>
          <a:prstGeom prst="roundRect">
            <a:avLst>
              <a:gd name="adj" fmla="val 6674"/>
            </a:avLst>
          </a:prstGeom>
          <a:solidFill>
            <a:srgbClr val="AC6E7B"/>
          </a:solidFill>
          <a:ln w="12700" cap="flat" cmpd="sng" algn="ctr">
            <a:noFill/>
            <a:prstDash val="solid"/>
            <a:miter lim="800000"/>
          </a:ln>
          <a:effectLst/>
        </p:spPr>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600" kern="0" noProof="0" dirty="0" smtClean="0">
                <a:solidFill>
                  <a:prstClr val="white"/>
                </a:solidFill>
                <a:latin typeface="Calibri" panose="020F0502020204030204"/>
              </a:rPr>
              <a:t>Sie haben alle Punkte der Checkliste abgearbeitet. Es werden alle Aktivitäten, Planungen und Ergebnisse akzeptiert und der Planungsprozess kann fortgesetzt werden.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dirty="0">
              <a:ln>
                <a:noFill/>
              </a:ln>
              <a:solidFill>
                <a:prstClr val="white"/>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600" kern="0" noProof="0" dirty="0" smtClean="0">
                <a:solidFill>
                  <a:prstClr val="white"/>
                </a:solidFill>
                <a:latin typeface="Calibri" panose="020F0502020204030204"/>
              </a:rPr>
              <a:t>Beim Klicken auf „Hier geht‘s weiter!“ werden Sie weiter zum ersten Inkrement geleitet. Danach können Sie in die nächste Planungsphase übergehen.</a:t>
            </a:r>
            <a:endParaRPr kumimoji="0" lang="de-DE" sz="16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 name="Abgerundetes Rechteck 14">
            <a:extLst>
              <a:ext uri="{FF2B5EF4-FFF2-40B4-BE49-F238E27FC236}">
                <a16:creationId xmlns:a16="http://schemas.microsoft.com/office/drawing/2014/main" id="{A9AE49B1-E049-4EB1-96F0-060ABFF3E975}"/>
              </a:ext>
            </a:extLst>
          </p:cNvPr>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sp>
        <p:nvSpPr>
          <p:cNvPr id="9" name="Sprechblase: oval 8">
            <a:extLst>
              <a:ext uri="{FF2B5EF4-FFF2-40B4-BE49-F238E27FC236}">
                <a16:creationId xmlns:a16="http://schemas.microsoft.com/office/drawing/2014/main" id="{885190C2-F42A-4A96-BC2A-42B1B7D68001}"/>
              </a:ext>
            </a:extLst>
          </p:cNvPr>
          <p:cNvSpPr/>
          <p:nvPr/>
        </p:nvSpPr>
        <p:spPr bwMode="auto">
          <a:xfrm>
            <a:off x="5298852" y="2057399"/>
            <a:ext cx="2208324" cy="1476375"/>
          </a:xfrm>
          <a:prstGeom prst="wedgeEllipseCallout">
            <a:avLst>
              <a:gd name="adj1" fmla="val 62232"/>
              <a:gd name="adj2" fmla="val 31250"/>
            </a:avLst>
          </a:prstGeom>
          <a:solidFill>
            <a:srgbClr val="82102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a:ln>
                  <a:noFill/>
                </a:ln>
                <a:solidFill>
                  <a:schemeClr val="bg1"/>
                </a:solidFill>
                <a:effectLst/>
                <a:latin typeface="Arial" charset="0"/>
                <a:ea typeface="ＭＳ Ｐゴシック" pitchFamily="-16" charset="-128"/>
              </a:rPr>
              <a:t>Prima, gut gemacht!</a:t>
            </a:r>
          </a:p>
        </p:txBody>
      </p:sp>
      <p:sp>
        <p:nvSpPr>
          <p:cNvPr id="10" name="Rechteck 9">
            <a:extLst>
              <a:ext uri="{FF2B5EF4-FFF2-40B4-BE49-F238E27FC236}">
                <a16:creationId xmlns:a16="http://schemas.microsoft.com/office/drawing/2014/main" id="{B6658EF7-80F7-4FCB-85C0-7C532BA9AB24}"/>
              </a:ext>
            </a:extLst>
          </p:cNvPr>
          <p:cNvSpPr/>
          <p:nvPr/>
        </p:nvSpPr>
        <p:spPr bwMode="auto">
          <a:xfrm>
            <a:off x="9982200" y="1675247"/>
            <a:ext cx="2017713" cy="3811154"/>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
        <p:nvSpPr>
          <p:cNvPr id="11" name="Ellipse 10">
            <a:extLst>
              <a:ext uri="{FF2B5EF4-FFF2-40B4-BE49-F238E27FC236}">
                <a16:creationId xmlns:a16="http://schemas.microsoft.com/office/drawing/2014/main" id="{3F7AE2AA-735E-496D-9281-A3C60C59EBBD}"/>
              </a:ext>
            </a:extLst>
          </p:cNvPr>
          <p:cNvSpPr/>
          <p:nvPr/>
        </p:nvSpPr>
        <p:spPr bwMode="auto">
          <a:xfrm>
            <a:off x="10433057" y="1791791"/>
            <a:ext cx="1116000" cy="1116000"/>
          </a:xfrm>
          <a:prstGeom prst="ellipse">
            <a:avLst/>
          </a:prstGeom>
          <a:solidFill>
            <a:srgbClr val="E51D44">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
        <p:nvSpPr>
          <p:cNvPr id="12" name="Ellipse 11">
            <a:extLst>
              <a:ext uri="{FF2B5EF4-FFF2-40B4-BE49-F238E27FC236}">
                <a16:creationId xmlns:a16="http://schemas.microsoft.com/office/drawing/2014/main" id="{0A2078C6-4A6A-40C1-9528-6A74A3142F72}"/>
              </a:ext>
            </a:extLst>
          </p:cNvPr>
          <p:cNvSpPr/>
          <p:nvPr/>
        </p:nvSpPr>
        <p:spPr bwMode="auto">
          <a:xfrm>
            <a:off x="10433056" y="3022824"/>
            <a:ext cx="1116000" cy="1116000"/>
          </a:xfrm>
          <a:prstGeom prst="ellipse">
            <a:avLst/>
          </a:prstGeom>
          <a:solidFill>
            <a:srgbClr val="FFFF00">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
        <p:nvSpPr>
          <p:cNvPr id="13" name="Ellipse 12">
            <a:extLst>
              <a:ext uri="{FF2B5EF4-FFF2-40B4-BE49-F238E27FC236}">
                <a16:creationId xmlns:a16="http://schemas.microsoft.com/office/drawing/2014/main" id="{6FD08E62-7666-4720-B9D3-0BDA6EC8F5CE}"/>
              </a:ext>
            </a:extLst>
          </p:cNvPr>
          <p:cNvSpPr/>
          <p:nvPr/>
        </p:nvSpPr>
        <p:spPr bwMode="auto">
          <a:xfrm>
            <a:off x="10433055" y="4253857"/>
            <a:ext cx="1116000" cy="1116000"/>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pic>
        <p:nvPicPr>
          <p:cNvPr id="14" name="Grafik 13" descr="image061">
            <a:extLst>
              <a:ext uri="{FF2B5EF4-FFF2-40B4-BE49-F238E27FC236}">
                <a16:creationId xmlns:a16="http://schemas.microsoft.com/office/drawing/2014/main" id="{C041014D-2A56-4DF9-81D4-7F5AF9D2AD8C}"/>
              </a:ext>
            </a:extLst>
          </p:cNvPr>
          <p:cNvPicPr>
            <a:picLocks noGrp="1" noChangeAspect="1"/>
          </p:cNvPicPr>
          <p:nvPr isPhoto="1"/>
        </p:nvPicPr>
        <p:blipFill rotWithShape="1">
          <a:blip r:embed="rId2">
            <a:lum/>
            <a:extLst>
              <a:ext uri="{BEBA8EAE-BF5A-486C-A8C5-ECC9F3942E4B}">
                <a14:imgProps xmlns:a14="http://schemas.microsoft.com/office/drawing/2010/main">
                  <a14:imgLayer r:embed="rId3">
                    <a14:imgEffect>
                      <a14:backgroundRemoval t="23099" b="90531" l="49194" r="65403">
                        <a14:foregroundMark x1="58065" y1="25968" x2="58065" y2="25968"/>
                        <a14:foregroundMark x1="58306" y1="23242" x2="58306" y2="23242"/>
                        <a14:foregroundMark x1="56129" y1="60402" x2="56129" y2="60402"/>
                        <a14:foregroundMark x1="60565" y1="61406" x2="58306" y2="81636"/>
                        <a14:foregroundMark x1="58306" y1="81636" x2="57258" y2="64132"/>
                        <a14:foregroundMark x1="57258" y1="64132" x2="57419" y2="63845"/>
                        <a14:foregroundMark x1="57339" y1="56385" x2="58710" y2="56098"/>
                        <a14:foregroundMark x1="57661" y1="58680" x2="58468" y2="55237"/>
                        <a14:foregroundMark x1="58468" y1="57963" x2="55968" y2="58537"/>
                        <a14:foregroundMark x1="59758" y1="57102" x2="59435" y2="55667"/>
                        <a14:foregroundMark x1="54435" y1="88092" x2="54839" y2="86944"/>
                        <a14:foregroundMark x1="58710" y1="86514" x2="59677" y2="87805"/>
                        <a14:foregroundMark x1="58145" y1="89096" x2="59839" y2="90531"/>
                        <a14:foregroundMark x1="65403" y1="51650" x2="65403" y2="51650"/>
                        <a14:foregroundMark x1="58226" y1="58393" x2="58226" y2="58393"/>
                      </a14:backgroundRemoval>
                    </a14:imgEffect>
                  </a14:imgLayer>
                </a14:imgProps>
              </a:ext>
              <a:ext uri="{28A0092B-C50C-407E-A947-70E740481C1C}">
                <a14:useLocalDpi xmlns:a14="http://schemas.microsoft.com/office/drawing/2010/main" val="0"/>
              </a:ext>
            </a:extLst>
          </a:blip>
          <a:srcRect l="47266" t="20130" r="32656" b="4540"/>
          <a:stretch/>
        </p:blipFill>
        <p:spPr>
          <a:xfrm>
            <a:off x="7212737" y="1675247"/>
            <a:ext cx="2236062" cy="4715741"/>
          </a:xfrm>
          <a:prstGeom prst="rect">
            <a:avLst/>
          </a:prstGeom>
        </p:spPr>
      </p:pic>
    </p:spTree>
    <p:extLst>
      <p:ext uri="{BB962C8B-B14F-4D97-AF65-F5344CB8AC3E}">
        <p14:creationId xmlns:p14="http://schemas.microsoft.com/office/powerpoint/2010/main" val="175954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C339277-B955-43AC-92B2-BA46209E161E}"/>
              </a:ext>
            </a:extLst>
          </p:cNvPr>
          <p:cNvSpPr/>
          <p:nvPr/>
        </p:nvSpPr>
        <p:spPr>
          <a:xfrm>
            <a:off x="0" y="748145"/>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Ende der Phase 1 - Zielfestlegung</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8" name="Abgerundetes Rechteck 14">
            <a:extLst>
              <a:ext uri="{FF2B5EF4-FFF2-40B4-BE49-F238E27FC236}">
                <a16:creationId xmlns:a16="http://schemas.microsoft.com/office/drawing/2014/main" id="{A9AE49B1-E049-4EB1-96F0-060ABFF3E975}"/>
              </a:ext>
            </a:extLst>
          </p:cNvPr>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sp>
        <p:nvSpPr>
          <p:cNvPr id="9" name="Sprechblase: oval 8">
            <a:extLst>
              <a:ext uri="{FF2B5EF4-FFF2-40B4-BE49-F238E27FC236}">
                <a16:creationId xmlns:a16="http://schemas.microsoft.com/office/drawing/2014/main" id="{885190C2-F42A-4A96-BC2A-42B1B7D68001}"/>
              </a:ext>
            </a:extLst>
          </p:cNvPr>
          <p:cNvSpPr/>
          <p:nvPr/>
        </p:nvSpPr>
        <p:spPr bwMode="auto">
          <a:xfrm>
            <a:off x="2343150" y="1763713"/>
            <a:ext cx="3116151" cy="2190751"/>
          </a:xfrm>
          <a:prstGeom prst="wedgeEllipseCallout">
            <a:avLst>
              <a:gd name="adj1" fmla="val 64983"/>
              <a:gd name="adj2" fmla="val 26467"/>
            </a:avLst>
          </a:prstGeom>
          <a:solidFill>
            <a:srgbClr val="82102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a:ln>
                  <a:noFill/>
                </a:ln>
                <a:solidFill>
                  <a:schemeClr val="bg1"/>
                </a:solidFill>
                <a:effectLst/>
                <a:latin typeface="Arial" charset="0"/>
                <a:ea typeface="ＭＳ Ｐゴシック" pitchFamily="-16" charset="-128"/>
              </a:rPr>
              <a:t>Prima, du kannst mit der nächsten Phase fortfahren</a:t>
            </a:r>
          </a:p>
        </p:txBody>
      </p:sp>
      <p:pic>
        <p:nvPicPr>
          <p:cNvPr id="14" name="Grafik 13">
            <a:extLst>
              <a:ext uri="{FF2B5EF4-FFF2-40B4-BE49-F238E27FC236}">
                <a16:creationId xmlns:a16="http://schemas.microsoft.com/office/drawing/2014/main" id="{0103A6BA-4E59-4F66-9B53-FF2DD8F15EA1}"/>
              </a:ext>
            </a:extLst>
          </p:cNvPr>
          <p:cNvPicPr>
            <a:picLocks noGrp="1" noChangeAspect="1"/>
          </p:cNvPicPr>
          <p:nvPr isPhoto="1"/>
        </p:nvPicPr>
        <p:blipFill rotWithShape="1">
          <a:blip r:embed="rId2">
            <a:extLst>
              <a:ext uri="{28A0092B-C50C-407E-A947-70E740481C1C}">
                <a14:useLocalDpi xmlns:a14="http://schemas.microsoft.com/office/drawing/2010/main" val="0"/>
              </a:ext>
            </a:extLst>
          </a:blip>
          <a:srcRect l="64" r="64"/>
          <a:stretch/>
        </p:blipFill>
        <p:spPr>
          <a:xfrm>
            <a:off x="5381624" y="1450109"/>
            <a:ext cx="2447925" cy="5162550"/>
          </a:xfrm>
          <a:prstGeom prst="rect">
            <a:avLst/>
          </a:prstGeom>
        </p:spPr>
      </p:pic>
    </p:spTree>
    <p:extLst>
      <p:ext uri="{BB962C8B-B14F-4D97-AF65-F5344CB8AC3E}">
        <p14:creationId xmlns:p14="http://schemas.microsoft.com/office/powerpoint/2010/main" val="4204335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83675" y="1773238"/>
            <a:ext cx="2208325" cy="4159310"/>
          </a:xfrm>
          <a:prstGeom prst="rect">
            <a:avLst/>
          </a:prstGeom>
        </p:spPr>
      </p:pic>
      <p:sp>
        <p:nvSpPr>
          <p:cNvPr id="6" name="Rechteck 5"/>
          <p:cNvSpPr/>
          <p:nvPr/>
        </p:nvSpPr>
        <p:spPr>
          <a:xfrm>
            <a:off x="0" y="748145"/>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a:t>
            </a:r>
            <a:r>
              <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rPr>
              <a:t>Willkommen zum E-Learning</a:t>
            </a:r>
          </a:p>
        </p:txBody>
      </p:sp>
      <p:sp>
        <p:nvSpPr>
          <p:cNvPr id="8" name="Textfeld 7"/>
          <p:cNvSpPr txBox="1"/>
          <p:nvPr/>
        </p:nvSpPr>
        <p:spPr>
          <a:xfrm>
            <a:off x="101600" y="2096655"/>
            <a:ext cx="9328727" cy="3323987"/>
          </a:xfrm>
          <a:prstGeom prst="rect">
            <a:avLst/>
          </a:prstGeom>
          <a:noFill/>
        </p:spPr>
        <p:txBody>
          <a:bodyPr wrap="square" rtlCol="0">
            <a:spAutoFit/>
          </a:bodyPr>
          <a:lstStyle/>
          <a:p>
            <a:r>
              <a:rPr lang="de-DE" sz="1500" dirty="0">
                <a:latin typeface="Calibri" panose="020F0502020204030204" pitchFamily="34" charset="0"/>
                <a:cs typeface="Calibri" panose="020F0502020204030204" pitchFamily="34" charset="0"/>
              </a:rPr>
              <a:t>Herzlich Willkommen zum E-Learning für einen agilen Fabrikplanungs- und Qualitätsprozess.</a:t>
            </a:r>
          </a:p>
          <a:p>
            <a:pPr algn="just"/>
            <a:endParaRPr lang="de-DE" sz="1500" dirty="0">
              <a:latin typeface="Calibri" panose="020F0502020204030204" pitchFamily="34" charset="0"/>
              <a:cs typeface="Calibri" panose="020F0502020204030204" pitchFamily="34" charset="0"/>
            </a:endParaRPr>
          </a:p>
          <a:p>
            <a:pPr algn="just"/>
            <a:r>
              <a:rPr lang="de-DE" sz="1500" dirty="0">
                <a:latin typeface="Calibri" panose="020F0502020204030204" pitchFamily="34" charset="0"/>
                <a:cs typeface="Calibri" panose="020F0502020204030204" pitchFamily="34" charset="0"/>
              </a:rPr>
              <a:t>Ziel dieses E-</a:t>
            </a:r>
            <a:r>
              <a:rPr lang="de-DE" sz="1500" dirty="0" err="1">
                <a:latin typeface="Calibri" panose="020F0502020204030204" pitchFamily="34" charset="0"/>
                <a:cs typeface="Calibri" panose="020F0502020204030204" pitchFamily="34" charset="0"/>
              </a:rPr>
              <a:t>Learnings</a:t>
            </a:r>
            <a:r>
              <a:rPr lang="de-DE" sz="1500" dirty="0">
                <a:latin typeface="Calibri" panose="020F0502020204030204" pitchFamily="34" charset="0"/>
                <a:cs typeface="Calibri" panose="020F0502020204030204" pitchFamily="34" charset="0"/>
              </a:rPr>
              <a:t> ist es, den Fabrikplanungsprozess zu begleiten und mit dem Qualitätsprozess zu synchronisieren. Somit soll sichergestellt werden, dass das Qualitätsmanagement von Beginn an in die Planung bzw. Reorganisation der Fabrik einbezogen wird, um einen Mangel an iterativen Abstimmungen zwischen den beiden Disziplinen zu vermeiden und diese miteinander zu verzahnen.</a:t>
            </a:r>
          </a:p>
          <a:p>
            <a:pPr algn="just"/>
            <a:endParaRPr lang="de-DE" sz="1500" dirty="0">
              <a:latin typeface="Calibri" panose="020F0502020204030204" pitchFamily="34" charset="0"/>
              <a:cs typeface="Calibri" panose="020F0502020204030204" pitchFamily="34" charset="0"/>
            </a:endParaRPr>
          </a:p>
          <a:p>
            <a:pPr algn="just"/>
            <a:r>
              <a:rPr lang="de-DE" sz="1500" dirty="0">
                <a:latin typeface="Calibri" panose="020F0502020204030204" pitchFamily="34" charset="0"/>
                <a:cs typeface="Calibri" panose="020F0502020204030204" pitchFamily="34" charset="0"/>
              </a:rPr>
              <a:t>Das E-Learning orientiert sich dabei an den gängigen Fabrikplanungsphasen nach der VDI 5200-Richtlinie. Innerhalb dieser Phasen existieren immer wieder wichtige Schnittstellen zwischen der Fabrik- und Qualitätsplanung, die im Laufe dieses E-</a:t>
            </a:r>
            <a:r>
              <a:rPr lang="de-DE" sz="1500" dirty="0" err="1">
                <a:latin typeface="Calibri" panose="020F0502020204030204" pitchFamily="34" charset="0"/>
                <a:cs typeface="Calibri" panose="020F0502020204030204" pitchFamily="34" charset="0"/>
              </a:rPr>
              <a:t>Learnings</a:t>
            </a:r>
            <a:r>
              <a:rPr lang="de-DE" sz="1500" dirty="0">
                <a:latin typeface="Calibri" panose="020F0502020204030204" pitchFamily="34" charset="0"/>
                <a:cs typeface="Calibri" panose="020F0502020204030204" pitchFamily="34" charset="0"/>
              </a:rPr>
              <a:t> deutlich kenntlich gemacht werden. Zusätzlich gibt es am Ende einer jeden Phase ein Quality Gate, an dem der Prozess mithilfe einer Checkliste auf die Erfüllung aller gestellten Anforderungen überprüft wird.</a:t>
            </a:r>
          </a:p>
          <a:p>
            <a:pPr algn="just"/>
            <a:endParaRPr lang="de-DE" sz="1500" dirty="0">
              <a:latin typeface="Calibri" panose="020F0502020204030204" pitchFamily="34" charset="0"/>
              <a:cs typeface="Calibri" panose="020F0502020204030204" pitchFamily="34" charset="0"/>
            </a:endParaRPr>
          </a:p>
          <a:p>
            <a:pPr algn="just"/>
            <a:r>
              <a:rPr lang="de-DE" sz="1500" dirty="0">
                <a:latin typeface="Calibri" panose="020F0502020204030204" pitchFamily="34" charset="0"/>
                <a:cs typeface="Calibri" panose="020F0502020204030204" pitchFamily="34" charset="0"/>
              </a:rPr>
              <a:t>Für die erfolgreiche Durchführung diese E-</a:t>
            </a:r>
            <a:r>
              <a:rPr lang="de-DE" sz="1500" dirty="0" err="1">
                <a:latin typeface="Calibri" panose="020F0502020204030204" pitchFamily="34" charset="0"/>
                <a:cs typeface="Calibri" panose="020F0502020204030204" pitchFamily="34" charset="0"/>
              </a:rPr>
              <a:t>Learnings</a:t>
            </a:r>
            <a:r>
              <a:rPr lang="de-DE" sz="1500" dirty="0">
                <a:latin typeface="Calibri" panose="020F0502020204030204" pitchFamily="34" charset="0"/>
                <a:cs typeface="Calibri" panose="020F0502020204030204" pitchFamily="34" charset="0"/>
              </a:rPr>
              <a:t> sollte zum Ende jede der Planungsphasen durchlaufen sowie alle gestellten Anforderungen umfassend erfüllt worden sein.</a:t>
            </a:r>
          </a:p>
        </p:txBody>
      </p:sp>
      <p:sp>
        <p:nvSpPr>
          <p:cNvPr id="10" name="Abgerundetes Rechteck 9"/>
          <p:cNvSpPr/>
          <p:nvPr/>
        </p:nvSpPr>
        <p:spPr>
          <a:xfrm>
            <a:off x="5140902" y="5754255"/>
            <a:ext cx="1910196" cy="480291"/>
          </a:xfrm>
          <a:prstGeom prst="roundRect">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prstClr val="white"/>
                </a:solidFill>
                <a:effectLst/>
                <a:uLnTx/>
                <a:uFillTx/>
                <a:latin typeface="Calibri" panose="020F0502020204030204"/>
                <a:ea typeface="+mn-ea"/>
                <a:cs typeface="+mn-cs"/>
              </a:rPr>
              <a:t>Hier geht‘s los!</a:t>
            </a:r>
          </a:p>
        </p:txBody>
      </p:sp>
      <p:sp>
        <p:nvSpPr>
          <p:cNvPr id="11" name="Ovale Legende 8"/>
          <p:cNvSpPr/>
          <p:nvPr/>
        </p:nvSpPr>
        <p:spPr>
          <a:xfrm flipH="1">
            <a:off x="8008403" y="837514"/>
            <a:ext cx="2595999" cy="2041248"/>
          </a:xfrm>
          <a:custGeom>
            <a:avLst/>
            <a:gdLst>
              <a:gd name="connsiteX0" fmla="*/ 689656 w 2364508"/>
              <a:gd name="connsiteY0" fmla="*/ 1620983 h 1440874"/>
              <a:gd name="connsiteX1" fmla="*/ 601258 w 2364508"/>
              <a:gd name="connsiteY1" fmla="*/ 1347878 h 1440874"/>
              <a:gd name="connsiteX2" fmla="*/ 408107 w 2364508"/>
              <a:gd name="connsiteY2" fmla="*/ 175934 h 1440874"/>
              <a:gd name="connsiteX3" fmla="*/ 1538946 w 2364508"/>
              <a:gd name="connsiteY3" fmla="*/ 33572 h 1440874"/>
              <a:gd name="connsiteX4" fmla="*/ 2200641 w 2364508"/>
              <a:gd name="connsiteY4" fmla="*/ 1086375 h 1440874"/>
              <a:gd name="connsiteX5" fmla="*/ 1029276 w 2364508"/>
              <a:gd name="connsiteY5" fmla="*/ 1434818 h 1440874"/>
              <a:gd name="connsiteX6" fmla="*/ 689656 w 2364508"/>
              <a:gd name="connsiteY6" fmla="*/ 1620983 h 1440874"/>
              <a:gd name="connsiteX0" fmla="*/ 163265 w 2365172"/>
              <a:gd name="connsiteY0" fmla="*/ 2110520 h 2110520"/>
              <a:gd name="connsiteX1" fmla="*/ 601339 w 2365172"/>
              <a:gd name="connsiteY1" fmla="*/ 1347888 h 2110520"/>
              <a:gd name="connsiteX2" fmla="*/ 408188 w 2365172"/>
              <a:gd name="connsiteY2" fmla="*/ 175944 h 2110520"/>
              <a:gd name="connsiteX3" fmla="*/ 1539027 w 2365172"/>
              <a:gd name="connsiteY3" fmla="*/ 33582 h 2110520"/>
              <a:gd name="connsiteX4" fmla="*/ 2200722 w 2365172"/>
              <a:gd name="connsiteY4" fmla="*/ 1086385 h 2110520"/>
              <a:gd name="connsiteX5" fmla="*/ 1029357 w 2365172"/>
              <a:gd name="connsiteY5" fmla="*/ 1434828 h 2110520"/>
              <a:gd name="connsiteX6" fmla="*/ 163265 w 2365172"/>
              <a:gd name="connsiteY6" fmla="*/ 2110520 h 2110520"/>
              <a:gd name="connsiteX0" fmla="*/ 366465 w 2365172"/>
              <a:gd name="connsiteY0" fmla="*/ 2045865 h 2045865"/>
              <a:gd name="connsiteX1" fmla="*/ 601339 w 2365172"/>
              <a:gd name="connsiteY1" fmla="*/ 1347888 h 2045865"/>
              <a:gd name="connsiteX2" fmla="*/ 408188 w 2365172"/>
              <a:gd name="connsiteY2" fmla="*/ 175944 h 2045865"/>
              <a:gd name="connsiteX3" fmla="*/ 1539027 w 2365172"/>
              <a:gd name="connsiteY3" fmla="*/ 33582 h 2045865"/>
              <a:gd name="connsiteX4" fmla="*/ 2200722 w 2365172"/>
              <a:gd name="connsiteY4" fmla="*/ 1086385 h 2045865"/>
              <a:gd name="connsiteX5" fmla="*/ 1029357 w 2365172"/>
              <a:gd name="connsiteY5" fmla="*/ 1434828 h 2045865"/>
              <a:gd name="connsiteX6" fmla="*/ 366465 w 2365172"/>
              <a:gd name="connsiteY6" fmla="*/ 2045865 h 2045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5172" h="2045865">
                <a:moveTo>
                  <a:pt x="366465" y="2045865"/>
                </a:moveTo>
                <a:cubicBezTo>
                  <a:pt x="336999" y="1954830"/>
                  <a:pt x="630805" y="1438923"/>
                  <a:pt x="601339" y="1347888"/>
                </a:cubicBezTo>
                <a:cubicBezTo>
                  <a:pt x="-110742" y="1103038"/>
                  <a:pt x="-209769" y="502194"/>
                  <a:pt x="408188" y="175944"/>
                </a:cubicBezTo>
                <a:cubicBezTo>
                  <a:pt x="718883" y="11912"/>
                  <a:pt x="1147100" y="-41996"/>
                  <a:pt x="1539027" y="33582"/>
                </a:cubicBezTo>
                <a:cubicBezTo>
                  <a:pt x="2263662" y="173319"/>
                  <a:pt x="2586782" y="687424"/>
                  <a:pt x="2200722" y="1086385"/>
                </a:cubicBezTo>
                <a:cubicBezTo>
                  <a:pt x="1960094" y="1335054"/>
                  <a:pt x="1499109" y="1472183"/>
                  <a:pt x="1029357" y="1434828"/>
                </a:cubicBezTo>
                <a:lnTo>
                  <a:pt x="366465" y="2045865"/>
                </a:lnTo>
                <a:close/>
              </a:path>
            </a:pathLst>
          </a:custGeom>
          <a:solidFill>
            <a:srgbClr val="FCC4D2"/>
          </a:solidFill>
          <a:ln w="12700" cap="flat" cmpd="sng" algn="ctr">
            <a:solidFill>
              <a:schemeClr val="tx1"/>
            </a:solidFill>
            <a:prstDash val="solid"/>
            <a:miter lim="800000"/>
          </a:ln>
          <a:effectLst/>
        </p:spPr>
        <p:txBody>
          <a:bodyPr rtlCol="0" anchor="t" anchorCtr="1"/>
          <a:lstStyle/>
          <a:p>
            <a:pPr marL="0" marR="0" lvl="0" indent="0" algn="ctr" defTabSz="914400" eaLnBrk="1" fontAlgn="auto" latinLnBrk="0" hangingPunct="1">
              <a:lnSpc>
                <a:spcPct val="100000"/>
              </a:lnSpc>
              <a:spcBef>
                <a:spcPts val="0"/>
              </a:spcBef>
              <a:spcAft>
                <a:spcPts val="0"/>
              </a:spcAft>
              <a:buClrTx/>
              <a:buSzTx/>
              <a:buFontTx/>
              <a:buNone/>
              <a:tabLst/>
              <a:defRPr/>
            </a:pPr>
            <a:endParaRPr lang="de-DE" b="1" kern="0" noProof="0" dirty="0">
              <a:solidFill>
                <a:srgbClr val="82102D"/>
              </a:solidFill>
              <a:latin typeface="Calibri" panose="020F0502020204030204"/>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1" i="0" u="none" strike="noStrike" kern="0" cap="none" spc="0" normalizeH="0" baseline="0" noProof="0" dirty="0">
              <a:ln>
                <a:noFill/>
              </a:ln>
              <a:solidFill>
                <a:srgbClr val="82102D"/>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82102D"/>
                </a:solidFill>
                <a:effectLst/>
                <a:uLnTx/>
                <a:uFillTx/>
                <a:latin typeface="Calibri" panose="020F0502020204030204"/>
                <a:ea typeface="+mn-ea"/>
                <a:cs typeface="+mn-cs"/>
              </a:rPr>
              <a:t>Schön, dass du hier bist!</a:t>
            </a:r>
          </a:p>
        </p:txBody>
      </p:sp>
    </p:spTree>
    <p:extLst>
      <p:ext uri="{BB962C8B-B14F-4D97-AF65-F5344CB8AC3E}">
        <p14:creationId xmlns:p14="http://schemas.microsoft.com/office/powerpoint/2010/main" val="233721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A1A30803-6095-4E00-8EA8-05B5ACFBBAFC}"/>
              </a:ext>
            </a:extLst>
          </p:cNvPr>
          <p:cNvSpPr/>
          <p:nvPr/>
        </p:nvSpPr>
        <p:spPr>
          <a:xfrm>
            <a:off x="0" y="748145"/>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a:t>
            </a:r>
            <a:r>
              <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rPr>
              <a:t>Willkommen zum E-Learning</a:t>
            </a:r>
          </a:p>
        </p:txBody>
      </p:sp>
      <p:sp>
        <p:nvSpPr>
          <p:cNvPr id="4" name="Abgerundetes Rechteck 25">
            <a:extLst>
              <a:ext uri="{FF2B5EF4-FFF2-40B4-BE49-F238E27FC236}">
                <a16:creationId xmlns:a16="http://schemas.microsoft.com/office/drawing/2014/main" id="{4470E703-3509-4DF8-AACC-3929313B4C15}"/>
              </a:ext>
            </a:extLst>
          </p:cNvPr>
          <p:cNvSpPr/>
          <p:nvPr/>
        </p:nvSpPr>
        <p:spPr>
          <a:xfrm>
            <a:off x="1129350" y="1744156"/>
            <a:ext cx="5902386" cy="784732"/>
          </a:xfrm>
          <a:prstGeom prst="roundRect">
            <a:avLst>
              <a:gd name="adj" fmla="val 5496"/>
            </a:avLst>
          </a:prstGeom>
          <a:solidFill>
            <a:srgbClr val="82102D"/>
          </a:solidFill>
          <a:ln w="12700" cap="flat" cmpd="sng" algn="ctr">
            <a:noFill/>
            <a:prstDash val="solid"/>
            <a:miter lim="800000"/>
          </a:ln>
          <a:effectLst/>
        </p:spPr>
        <p:txBody>
          <a:bodyPr rtlCol="0" anchor="t"/>
          <a:lstStyle/>
          <a:p>
            <a:pPr marR="0" lvl="0" algn="just" defTabSz="914400" rtl="0" eaLnBrk="1" fontAlgn="auto" latinLnBrk="0" hangingPunct="1">
              <a:lnSpc>
                <a:spcPct val="100000"/>
              </a:lnSpc>
              <a:spcBef>
                <a:spcPts val="0"/>
              </a:spcBef>
              <a:spcAft>
                <a:spcPts val="0"/>
              </a:spcAft>
              <a:buClrTx/>
              <a:buSzTx/>
              <a:tabLst/>
              <a:defRPr/>
            </a:pPr>
            <a:r>
              <a:rPr kumimoji="0" lang="de-DE" sz="1400" b="0" i="0" u="none" strike="noStrike" kern="0" cap="none" spc="0" normalizeH="0" baseline="0" noProof="0" dirty="0">
                <a:ln>
                  <a:noFill/>
                </a:ln>
                <a:solidFill>
                  <a:schemeClr val="bg1"/>
                </a:solidFill>
                <a:effectLst/>
                <a:uLnTx/>
                <a:uFillTx/>
                <a:latin typeface="Calibri" panose="020F0502020204030204"/>
                <a:ea typeface="+mn-ea"/>
                <a:cs typeface="+mn-cs"/>
              </a:rPr>
              <a:t>Zur Vorbereitung des Fabrikplanungsprozesses wurde zunächst im Rahmen eines Präsenzseminars</a:t>
            </a:r>
            <a:r>
              <a:rPr kumimoji="0" lang="de-DE" sz="1400" b="0" i="0" u="none" strike="noStrike" kern="0" cap="none" spc="0" normalizeH="0" noProof="0" dirty="0">
                <a:ln>
                  <a:noFill/>
                </a:ln>
                <a:solidFill>
                  <a:schemeClr val="bg1"/>
                </a:solidFill>
                <a:effectLst/>
                <a:uLnTx/>
                <a:uFillTx/>
                <a:latin typeface="Calibri" panose="020F0502020204030204"/>
                <a:ea typeface="+mn-ea"/>
                <a:cs typeface="+mn-cs"/>
              </a:rPr>
              <a:t> eine kurze Einführung gegeben, um alle Beteiligten des Planungsprojektes und die davon Betroffenen in das Vorhaben einzuweihen.</a:t>
            </a:r>
            <a:endParaRPr kumimoji="0" lang="de-DE" sz="1400" b="0" i="0" u="none" strike="noStrike" kern="0" cap="none" spc="0" normalizeH="0" baseline="0" noProof="0" dirty="0">
              <a:ln>
                <a:noFill/>
              </a:ln>
              <a:solidFill>
                <a:schemeClr val="bg1"/>
              </a:solidFill>
              <a:effectLst/>
              <a:uLnTx/>
              <a:uFillTx/>
              <a:latin typeface="Calibri" panose="020F0502020204030204"/>
              <a:ea typeface="+mn-ea"/>
              <a:cs typeface="+mn-cs"/>
            </a:endParaRPr>
          </a:p>
        </p:txBody>
      </p:sp>
      <p:sp>
        <p:nvSpPr>
          <p:cNvPr id="5" name="Abgerundetes Rechteck 3">
            <a:extLst>
              <a:ext uri="{FF2B5EF4-FFF2-40B4-BE49-F238E27FC236}">
                <a16:creationId xmlns:a16="http://schemas.microsoft.com/office/drawing/2014/main" id="{EEC3DFDD-8021-49DE-ADA6-8D65BA7EFA0B}"/>
              </a:ext>
            </a:extLst>
          </p:cNvPr>
          <p:cNvSpPr/>
          <p:nvPr/>
        </p:nvSpPr>
        <p:spPr>
          <a:xfrm>
            <a:off x="286623" y="1744156"/>
            <a:ext cx="737505" cy="784732"/>
          </a:xfrm>
          <a:prstGeom prst="roundRect">
            <a:avLst>
              <a:gd name="adj" fmla="val 9763"/>
            </a:avLst>
          </a:prstGeom>
          <a:solidFill>
            <a:srgbClr val="808080"/>
          </a:solidFill>
          <a:ln w="12700" cap="flat" cmpd="sng" algn="ctr">
            <a:noFill/>
            <a:prstDash val="solid"/>
            <a:miter lim="800000"/>
          </a:ln>
          <a:effectLst/>
        </p:spPr>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1</a:t>
            </a:r>
          </a:p>
        </p:txBody>
      </p:sp>
      <p:grpSp>
        <p:nvGrpSpPr>
          <p:cNvPr id="15" name="Gruppieren 14"/>
          <p:cNvGrpSpPr/>
          <p:nvPr/>
        </p:nvGrpSpPr>
        <p:grpSpPr>
          <a:xfrm>
            <a:off x="281670" y="2636838"/>
            <a:ext cx="6747841" cy="1512887"/>
            <a:chOff x="281670" y="2636838"/>
            <a:chExt cx="6747841" cy="1309940"/>
          </a:xfrm>
        </p:grpSpPr>
        <p:sp>
          <p:nvSpPr>
            <p:cNvPr id="6" name="Abgerundetes Rechteck 25">
              <a:extLst>
                <a:ext uri="{FF2B5EF4-FFF2-40B4-BE49-F238E27FC236}">
                  <a16:creationId xmlns:a16="http://schemas.microsoft.com/office/drawing/2014/main" id="{A96CDCBB-417B-4E04-AD81-132D5C2D64BD}"/>
                </a:ext>
              </a:extLst>
            </p:cNvPr>
            <p:cNvSpPr/>
            <p:nvPr/>
          </p:nvSpPr>
          <p:spPr>
            <a:xfrm>
              <a:off x="1127125" y="2636838"/>
              <a:ext cx="5902386" cy="1309940"/>
            </a:xfrm>
            <a:prstGeom prst="roundRect">
              <a:avLst>
                <a:gd name="adj" fmla="val 5496"/>
              </a:avLst>
            </a:prstGeom>
            <a:solidFill>
              <a:srgbClr val="82102D"/>
            </a:solidFill>
            <a:ln w="12700" cap="flat" cmpd="sng" algn="ctr">
              <a:noFill/>
              <a:prstDash val="solid"/>
              <a:miter lim="800000"/>
            </a:ln>
            <a:effectLst/>
          </p:spPr>
          <p:txBody>
            <a:bodyPr rtlCol="0" anchor="t"/>
            <a:lstStyle/>
            <a:p>
              <a:pPr marR="0" lvl="0" algn="just" defTabSz="914400" rtl="0" eaLnBrk="1" fontAlgn="auto" latinLnBrk="0" hangingPunct="1">
                <a:lnSpc>
                  <a:spcPct val="100000"/>
                </a:lnSpc>
                <a:spcBef>
                  <a:spcPts val="0"/>
                </a:spcBef>
                <a:spcAft>
                  <a:spcPts val="0"/>
                </a:spcAft>
                <a:buClrTx/>
                <a:buSzTx/>
                <a:tabLst/>
                <a:defRPr/>
              </a:pPr>
              <a:r>
                <a:rPr kumimoji="0" lang="de-DE" sz="1400" b="0" i="0" u="none" strike="noStrike" kern="0" cap="none" spc="0" normalizeH="0" baseline="0" noProof="0" dirty="0">
                  <a:ln>
                    <a:noFill/>
                  </a:ln>
                  <a:solidFill>
                    <a:schemeClr val="bg1"/>
                  </a:solidFill>
                  <a:effectLst/>
                  <a:uLnTx/>
                  <a:uFillTx/>
                  <a:latin typeface="Calibri" panose="020F0502020204030204"/>
                  <a:ea typeface="+mn-ea"/>
                  <a:cs typeface="+mn-cs"/>
                </a:rPr>
                <a:t>Im Anschluss daran</a:t>
              </a:r>
              <a:r>
                <a:rPr kumimoji="0" lang="de-DE" sz="1400" b="0" i="0" u="none" strike="noStrike" kern="0" cap="none" spc="0" normalizeH="0" noProof="0" dirty="0">
                  <a:ln>
                    <a:noFill/>
                  </a:ln>
                  <a:solidFill>
                    <a:schemeClr val="bg1"/>
                  </a:solidFill>
                  <a:effectLst/>
                  <a:uLnTx/>
                  <a:uFillTx/>
                  <a:latin typeface="Calibri" panose="020F0502020204030204"/>
                  <a:ea typeface="+mn-ea"/>
                  <a:cs typeface="+mn-cs"/>
                </a:rPr>
                <a:t> wurden drei E-</a:t>
              </a:r>
              <a:r>
                <a:rPr kumimoji="0" lang="de-DE" sz="1400" b="0" i="0" u="none" strike="noStrike" kern="0" cap="none" spc="0" normalizeH="0" noProof="0" dirty="0" err="1">
                  <a:ln>
                    <a:noFill/>
                  </a:ln>
                  <a:solidFill>
                    <a:schemeClr val="bg1"/>
                  </a:solidFill>
                  <a:effectLst/>
                  <a:uLnTx/>
                  <a:uFillTx/>
                  <a:latin typeface="Calibri" panose="020F0502020204030204"/>
                  <a:ea typeface="+mn-ea"/>
                  <a:cs typeface="+mn-cs"/>
                </a:rPr>
                <a:t>Learnings</a:t>
              </a:r>
              <a:r>
                <a:rPr kumimoji="0" lang="de-DE" sz="1400" b="0" i="0" u="none" strike="noStrike" kern="0" cap="none" spc="0" normalizeH="0" noProof="0" dirty="0">
                  <a:ln>
                    <a:noFill/>
                  </a:ln>
                  <a:solidFill>
                    <a:schemeClr val="bg1"/>
                  </a:solidFill>
                  <a:effectLst/>
                  <a:uLnTx/>
                  <a:uFillTx/>
                  <a:latin typeface="Calibri" panose="020F0502020204030204"/>
                  <a:ea typeface="+mn-ea"/>
                  <a:cs typeface="+mn-cs"/>
                </a:rPr>
                <a:t> zu den Grundlagen der Fabrikplanung, des Qualitätsmanagements sowie agilem Projektmanagement durchgeführt. Dies diente dazu, dass alle Teilnehmenden hinsichtlich einfacher Grundlagen auf einen ähnlichen Wissenstand gebracht werden und ein Verständnis dafür entwickeln, inwiefern Agilität für den Planungsprozess eine wichtige Rolle einnehmen kann. </a:t>
              </a:r>
              <a:endParaRPr kumimoji="0" lang="de-DE" sz="1400" b="0" i="0" u="none" strike="noStrike" kern="0" cap="none" spc="0" normalizeH="0" baseline="0" noProof="0" dirty="0">
                <a:ln>
                  <a:noFill/>
                </a:ln>
                <a:solidFill>
                  <a:schemeClr val="bg1"/>
                </a:solidFill>
                <a:effectLst/>
                <a:uLnTx/>
                <a:uFillTx/>
                <a:latin typeface="Calibri" panose="020F0502020204030204"/>
                <a:ea typeface="+mn-ea"/>
                <a:cs typeface="+mn-cs"/>
              </a:endParaRPr>
            </a:p>
          </p:txBody>
        </p:sp>
        <p:sp>
          <p:nvSpPr>
            <p:cNvPr id="7" name="Abgerundetes Rechteck 3">
              <a:extLst>
                <a:ext uri="{FF2B5EF4-FFF2-40B4-BE49-F238E27FC236}">
                  <a16:creationId xmlns:a16="http://schemas.microsoft.com/office/drawing/2014/main" id="{2B78A6EC-04E0-46A6-880F-5FA4ACD9A5A7}"/>
                </a:ext>
              </a:extLst>
            </p:cNvPr>
            <p:cNvSpPr/>
            <p:nvPr/>
          </p:nvSpPr>
          <p:spPr>
            <a:xfrm>
              <a:off x="281670" y="2636838"/>
              <a:ext cx="737505" cy="1309940"/>
            </a:xfrm>
            <a:prstGeom prst="roundRect">
              <a:avLst>
                <a:gd name="adj" fmla="val 9763"/>
              </a:avLst>
            </a:prstGeom>
            <a:solidFill>
              <a:srgbClr val="808080"/>
            </a:solidFill>
            <a:ln w="12700" cap="flat" cmpd="sng" algn="ctr">
              <a:noFill/>
              <a:prstDash val="solid"/>
              <a:miter lim="800000"/>
            </a:ln>
            <a:effectLst/>
          </p:spPr>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2</a:t>
              </a:r>
            </a:p>
          </p:txBody>
        </p:sp>
      </p:grpSp>
      <p:sp>
        <p:nvSpPr>
          <p:cNvPr id="9" name="Abgerundetes Rechteck 21">
            <a:extLst>
              <a:ext uri="{FF2B5EF4-FFF2-40B4-BE49-F238E27FC236}">
                <a16:creationId xmlns:a16="http://schemas.microsoft.com/office/drawing/2014/main" id="{DD430AD2-66E2-4378-A224-526C9527D6E3}"/>
              </a:ext>
            </a:extLst>
          </p:cNvPr>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grpSp>
        <p:nvGrpSpPr>
          <p:cNvPr id="13" name="Gruppieren 12"/>
          <p:cNvGrpSpPr/>
          <p:nvPr/>
        </p:nvGrpSpPr>
        <p:grpSpPr>
          <a:xfrm>
            <a:off x="7132320" y="1761074"/>
            <a:ext cx="4867593" cy="767814"/>
            <a:chOff x="7132320" y="1761074"/>
            <a:chExt cx="4867593" cy="927262"/>
          </a:xfrm>
        </p:grpSpPr>
        <p:sp>
          <p:nvSpPr>
            <p:cNvPr id="19" name="Abgerundetes Rechteck 3">
              <a:extLst>
                <a:ext uri="{FF2B5EF4-FFF2-40B4-BE49-F238E27FC236}">
                  <a16:creationId xmlns:a16="http://schemas.microsoft.com/office/drawing/2014/main" id="{4F71E9F6-4925-459A-A2F5-42BF45F9A05F}"/>
                </a:ext>
              </a:extLst>
            </p:cNvPr>
            <p:cNvSpPr/>
            <p:nvPr/>
          </p:nvSpPr>
          <p:spPr bwMode="auto">
            <a:xfrm>
              <a:off x="7132320" y="1761074"/>
              <a:ext cx="4867593" cy="927262"/>
            </a:xfrm>
            <a:prstGeom prst="roundRect">
              <a:avLst>
                <a:gd name="adj" fmla="val 7765"/>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endParaRPr>
            </a:p>
          </p:txBody>
        </p:sp>
        <p:pic>
          <p:nvPicPr>
            <p:cNvPr id="20" name="Grafik 19">
              <a:extLst>
                <a:ext uri="{FF2B5EF4-FFF2-40B4-BE49-F238E27FC236}">
                  <a16:creationId xmlns:a16="http://schemas.microsoft.com/office/drawing/2014/main" id="{1FCDC1FE-6657-4C16-A158-91B08D57808B}"/>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231915" y="1858693"/>
              <a:ext cx="650150" cy="720000"/>
            </a:xfrm>
            <a:prstGeom prst="rect">
              <a:avLst/>
            </a:prstGeom>
          </p:spPr>
        </p:pic>
      </p:grpSp>
      <p:grpSp>
        <p:nvGrpSpPr>
          <p:cNvPr id="14" name="Gruppieren 13"/>
          <p:cNvGrpSpPr/>
          <p:nvPr/>
        </p:nvGrpSpPr>
        <p:grpSpPr>
          <a:xfrm>
            <a:off x="7125237" y="2636838"/>
            <a:ext cx="4867593" cy="1512887"/>
            <a:chOff x="7132320" y="2759125"/>
            <a:chExt cx="4867593" cy="1512887"/>
          </a:xfrm>
        </p:grpSpPr>
        <p:sp>
          <p:nvSpPr>
            <p:cNvPr id="21" name="Abgerundetes Rechteck 3">
              <a:extLst>
                <a:ext uri="{FF2B5EF4-FFF2-40B4-BE49-F238E27FC236}">
                  <a16:creationId xmlns:a16="http://schemas.microsoft.com/office/drawing/2014/main" id="{CC72B7FE-0C6A-4927-8336-A2B78365C5F2}"/>
                </a:ext>
              </a:extLst>
            </p:cNvPr>
            <p:cNvSpPr/>
            <p:nvPr/>
          </p:nvSpPr>
          <p:spPr bwMode="auto">
            <a:xfrm>
              <a:off x="7132320" y="2759125"/>
              <a:ext cx="4867593" cy="1512887"/>
            </a:xfrm>
            <a:prstGeom prst="roundRect">
              <a:avLst>
                <a:gd name="adj" fmla="val 4236"/>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endParaRPr>
            </a:p>
          </p:txBody>
        </p:sp>
        <p:pic>
          <p:nvPicPr>
            <p:cNvPr id="25" name="Grafik 24">
              <a:extLst>
                <a:ext uri="{FF2B5EF4-FFF2-40B4-BE49-F238E27FC236}">
                  <a16:creationId xmlns:a16="http://schemas.microsoft.com/office/drawing/2014/main" id="{9FA205F4-EBD5-43E9-8B31-0945EB5B2776}"/>
                </a:ext>
              </a:extLst>
            </p:cNvPr>
            <p:cNvPicPr>
              <a:picLocks noChangeAspect="1"/>
            </p:cNvPicPr>
            <p:nvPr/>
          </p:nvPicPr>
          <p:blipFill>
            <a:blip r:embed="rId3"/>
            <a:stretch>
              <a:fillRect/>
            </a:stretch>
          </p:blipFill>
          <p:spPr>
            <a:xfrm>
              <a:off x="7238460" y="3294684"/>
              <a:ext cx="1490361" cy="838329"/>
            </a:xfrm>
            <a:prstGeom prst="rect">
              <a:avLst/>
            </a:prstGeom>
          </p:spPr>
        </p:pic>
        <p:pic>
          <p:nvPicPr>
            <p:cNvPr id="26" name="Grafik 25">
              <a:extLst>
                <a:ext uri="{FF2B5EF4-FFF2-40B4-BE49-F238E27FC236}">
                  <a16:creationId xmlns:a16="http://schemas.microsoft.com/office/drawing/2014/main" id="{115B7D28-1493-4636-884D-BC07E860D03B}"/>
                </a:ext>
              </a:extLst>
            </p:cNvPr>
            <p:cNvPicPr>
              <a:picLocks noChangeAspect="1"/>
            </p:cNvPicPr>
            <p:nvPr/>
          </p:nvPicPr>
          <p:blipFill>
            <a:blip r:embed="rId4"/>
            <a:stretch>
              <a:fillRect/>
            </a:stretch>
          </p:blipFill>
          <p:spPr>
            <a:xfrm>
              <a:off x="8824642" y="3294684"/>
              <a:ext cx="1490361" cy="838328"/>
            </a:xfrm>
            <a:prstGeom prst="rect">
              <a:avLst/>
            </a:prstGeom>
          </p:spPr>
        </p:pic>
        <p:pic>
          <p:nvPicPr>
            <p:cNvPr id="27" name="Grafik 26">
              <a:extLst>
                <a:ext uri="{FF2B5EF4-FFF2-40B4-BE49-F238E27FC236}">
                  <a16:creationId xmlns:a16="http://schemas.microsoft.com/office/drawing/2014/main" id="{72708C3C-7DCB-415A-AEF8-0C15168A217E}"/>
                </a:ext>
              </a:extLst>
            </p:cNvPr>
            <p:cNvPicPr>
              <a:picLocks noChangeAspect="1"/>
            </p:cNvPicPr>
            <p:nvPr/>
          </p:nvPicPr>
          <p:blipFill>
            <a:blip r:embed="rId5"/>
            <a:stretch>
              <a:fillRect/>
            </a:stretch>
          </p:blipFill>
          <p:spPr>
            <a:xfrm>
              <a:off x="10410825" y="3294684"/>
              <a:ext cx="1490361" cy="838328"/>
            </a:xfrm>
            <a:prstGeom prst="rect">
              <a:avLst/>
            </a:prstGeom>
          </p:spPr>
        </p:pic>
        <p:sp>
          <p:nvSpPr>
            <p:cNvPr id="22" name="Abgerundetes Rechteck 25">
              <a:extLst>
                <a:ext uri="{FF2B5EF4-FFF2-40B4-BE49-F238E27FC236}">
                  <a16:creationId xmlns:a16="http://schemas.microsoft.com/office/drawing/2014/main" id="{F2BB3F6C-4CBD-4780-9344-B123A7FD6FBC}"/>
                </a:ext>
              </a:extLst>
            </p:cNvPr>
            <p:cNvSpPr/>
            <p:nvPr/>
          </p:nvSpPr>
          <p:spPr>
            <a:xfrm>
              <a:off x="7238460" y="2910987"/>
              <a:ext cx="1490361" cy="383697"/>
            </a:xfrm>
            <a:prstGeom prst="roundRect">
              <a:avLst>
                <a:gd name="adj" fmla="val 0"/>
              </a:avLst>
            </a:prstGeom>
            <a:solidFill>
              <a:srgbClr val="82102D"/>
            </a:solidFill>
            <a:ln w="12700" cap="flat" cmpd="sng" algn="ctr">
              <a:noFill/>
              <a:prstDash val="solid"/>
              <a:miter lim="800000"/>
            </a:ln>
            <a:effectLst/>
          </p:spPr>
          <p:txBody>
            <a:bodyPr rtlCol="0" anchor="ctr"/>
            <a:lstStyle/>
            <a:p>
              <a:pPr marR="0" lvl="0" algn="ctr" defTabSz="914400" rtl="0" eaLnBrk="1" fontAlgn="auto" latinLnBrk="0" hangingPunct="1">
                <a:lnSpc>
                  <a:spcPct val="100000"/>
                </a:lnSpc>
                <a:spcBef>
                  <a:spcPts val="0"/>
                </a:spcBef>
                <a:spcAft>
                  <a:spcPts val="0"/>
                </a:spcAft>
                <a:buClrTx/>
                <a:buSzTx/>
                <a:tabLst/>
                <a:defRPr/>
              </a:pPr>
              <a:r>
                <a:rPr kumimoji="0" lang="de-DE" sz="1600" b="0" i="0" u="none" strike="noStrike" kern="0" cap="none" spc="0" normalizeH="0" baseline="0" noProof="0" dirty="0">
                  <a:ln>
                    <a:noFill/>
                  </a:ln>
                  <a:solidFill>
                    <a:schemeClr val="bg1"/>
                  </a:solidFill>
                  <a:effectLst/>
                  <a:uLnTx/>
                  <a:uFillTx/>
                  <a:latin typeface="Calibri" panose="020F0502020204030204"/>
                  <a:ea typeface="+mn-ea"/>
                  <a:cs typeface="+mn-cs"/>
                </a:rPr>
                <a:t>Modul 1</a:t>
              </a:r>
            </a:p>
          </p:txBody>
        </p:sp>
        <p:sp>
          <p:nvSpPr>
            <p:cNvPr id="23" name="Abgerundetes Rechteck 25">
              <a:extLst>
                <a:ext uri="{FF2B5EF4-FFF2-40B4-BE49-F238E27FC236}">
                  <a16:creationId xmlns:a16="http://schemas.microsoft.com/office/drawing/2014/main" id="{3585DC2C-814A-4677-9748-D9FD3D098A91}"/>
                </a:ext>
              </a:extLst>
            </p:cNvPr>
            <p:cNvSpPr/>
            <p:nvPr/>
          </p:nvSpPr>
          <p:spPr>
            <a:xfrm>
              <a:off x="8824643" y="2910987"/>
              <a:ext cx="1490361" cy="383697"/>
            </a:xfrm>
            <a:prstGeom prst="roundRect">
              <a:avLst>
                <a:gd name="adj" fmla="val 0"/>
              </a:avLst>
            </a:prstGeom>
            <a:solidFill>
              <a:srgbClr val="82102D"/>
            </a:solidFill>
            <a:ln w="12700" cap="flat" cmpd="sng" algn="ctr">
              <a:noFill/>
              <a:prstDash val="solid"/>
              <a:miter lim="800000"/>
            </a:ln>
            <a:effectLst/>
          </p:spPr>
          <p:txBody>
            <a:bodyPr rtlCol="0" anchor="ctr"/>
            <a:lstStyle/>
            <a:p>
              <a:pPr marR="0" lvl="0" algn="ctr" defTabSz="914400" rtl="0" eaLnBrk="1" fontAlgn="auto" latinLnBrk="0" hangingPunct="1">
                <a:lnSpc>
                  <a:spcPct val="100000"/>
                </a:lnSpc>
                <a:spcBef>
                  <a:spcPts val="0"/>
                </a:spcBef>
                <a:spcAft>
                  <a:spcPts val="0"/>
                </a:spcAft>
                <a:buClrTx/>
                <a:buSzTx/>
                <a:tabLst/>
                <a:defRPr/>
              </a:pPr>
              <a:r>
                <a:rPr kumimoji="0" lang="de-DE" sz="1600" b="0" i="0" u="none" strike="noStrike" kern="0" cap="none" spc="0" normalizeH="0" baseline="0" noProof="0" dirty="0">
                  <a:ln>
                    <a:noFill/>
                  </a:ln>
                  <a:solidFill>
                    <a:schemeClr val="bg1"/>
                  </a:solidFill>
                  <a:effectLst/>
                  <a:uLnTx/>
                  <a:uFillTx/>
                  <a:latin typeface="Calibri" panose="020F0502020204030204"/>
                  <a:ea typeface="+mn-ea"/>
                  <a:cs typeface="+mn-cs"/>
                </a:rPr>
                <a:t>Modul 2</a:t>
              </a:r>
            </a:p>
          </p:txBody>
        </p:sp>
        <p:sp>
          <p:nvSpPr>
            <p:cNvPr id="24" name="Abgerundetes Rechteck 25">
              <a:extLst>
                <a:ext uri="{FF2B5EF4-FFF2-40B4-BE49-F238E27FC236}">
                  <a16:creationId xmlns:a16="http://schemas.microsoft.com/office/drawing/2014/main" id="{69E1F9FA-98DF-4CF8-BDE8-EE43F16768F2}"/>
                </a:ext>
              </a:extLst>
            </p:cNvPr>
            <p:cNvSpPr/>
            <p:nvPr/>
          </p:nvSpPr>
          <p:spPr>
            <a:xfrm>
              <a:off x="10410825" y="2910987"/>
              <a:ext cx="1490361" cy="383697"/>
            </a:xfrm>
            <a:prstGeom prst="roundRect">
              <a:avLst>
                <a:gd name="adj" fmla="val 0"/>
              </a:avLst>
            </a:prstGeom>
            <a:solidFill>
              <a:srgbClr val="82102D"/>
            </a:solidFill>
            <a:ln w="12700" cap="flat" cmpd="sng" algn="ctr">
              <a:noFill/>
              <a:prstDash val="solid"/>
              <a:miter lim="800000"/>
            </a:ln>
            <a:effectLst/>
          </p:spPr>
          <p:txBody>
            <a:bodyPr rtlCol="0" anchor="ctr"/>
            <a:lstStyle/>
            <a:p>
              <a:pPr marR="0" lvl="0" algn="ctr" defTabSz="914400" rtl="0" eaLnBrk="1" fontAlgn="auto" latinLnBrk="0" hangingPunct="1">
                <a:lnSpc>
                  <a:spcPct val="100000"/>
                </a:lnSpc>
                <a:spcBef>
                  <a:spcPts val="0"/>
                </a:spcBef>
                <a:spcAft>
                  <a:spcPts val="0"/>
                </a:spcAft>
                <a:buClrTx/>
                <a:buSzTx/>
                <a:tabLst/>
                <a:defRPr/>
              </a:pPr>
              <a:r>
                <a:rPr kumimoji="0" lang="de-DE" sz="1600" b="0" i="0" u="none" strike="noStrike" kern="0" cap="none" spc="0" normalizeH="0" baseline="0" noProof="0" dirty="0">
                  <a:ln>
                    <a:noFill/>
                  </a:ln>
                  <a:solidFill>
                    <a:schemeClr val="bg1"/>
                  </a:solidFill>
                  <a:effectLst/>
                  <a:uLnTx/>
                  <a:uFillTx/>
                  <a:latin typeface="Calibri" panose="020F0502020204030204"/>
                  <a:ea typeface="+mn-ea"/>
                  <a:cs typeface="+mn-cs"/>
                </a:rPr>
                <a:t>Modul 3</a:t>
              </a:r>
            </a:p>
          </p:txBody>
        </p:sp>
      </p:grpSp>
      <p:grpSp>
        <p:nvGrpSpPr>
          <p:cNvPr id="36" name="Gruppieren 35"/>
          <p:cNvGrpSpPr/>
          <p:nvPr/>
        </p:nvGrpSpPr>
        <p:grpSpPr>
          <a:xfrm>
            <a:off x="269040" y="4329113"/>
            <a:ext cx="9534384" cy="1623279"/>
            <a:chOff x="269039" y="4329113"/>
            <a:chExt cx="9643311" cy="1623279"/>
          </a:xfrm>
        </p:grpSpPr>
        <p:sp>
          <p:nvSpPr>
            <p:cNvPr id="8" name="Abgerundetes Rechteck 25">
              <a:extLst>
                <a:ext uri="{FF2B5EF4-FFF2-40B4-BE49-F238E27FC236}">
                  <a16:creationId xmlns:a16="http://schemas.microsoft.com/office/drawing/2014/main" id="{3480346C-0A43-4811-A71A-A2167974B5B7}"/>
                </a:ext>
              </a:extLst>
            </p:cNvPr>
            <p:cNvSpPr/>
            <p:nvPr/>
          </p:nvSpPr>
          <p:spPr>
            <a:xfrm>
              <a:off x="269039" y="4329113"/>
              <a:ext cx="9643311" cy="383697"/>
            </a:xfrm>
            <a:prstGeom prst="roundRect">
              <a:avLst>
                <a:gd name="adj" fmla="val 18765"/>
              </a:avLst>
            </a:prstGeom>
            <a:solidFill>
              <a:srgbClr val="82102D"/>
            </a:solidFill>
            <a:ln w="12700" cap="flat" cmpd="sng" algn="ctr">
              <a:noFill/>
              <a:prstDash val="solid"/>
              <a:miter lim="800000"/>
            </a:ln>
            <a:effectLst/>
          </p:spPr>
          <p:txBody>
            <a:bodyPr rtlCol="0" anchor="ctr"/>
            <a:lstStyle/>
            <a:p>
              <a:pPr marR="0" lvl="0" algn="l" defTabSz="914400" rtl="0" eaLnBrk="1" fontAlgn="auto" latinLnBrk="0" hangingPunct="1">
                <a:lnSpc>
                  <a:spcPct val="100000"/>
                </a:lnSpc>
                <a:spcBef>
                  <a:spcPts val="0"/>
                </a:spcBef>
                <a:spcAft>
                  <a:spcPts val="0"/>
                </a:spcAft>
                <a:buClrTx/>
                <a:buSzTx/>
                <a:tabLst/>
                <a:defRPr/>
              </a:pPr>
              <a:r>
                <a:rPr kumimoji="0" lang="de-DE" sz="1600" b="0" i="0" u="none" strike="noStrike" kern="0" cap="none" spc="0" normalizeH="0" baseline="0" noProof="0" dirty="0">
                  <a:ln>
                    <a:noFill/>
                  </a:ln>
                  <a:solidFill>
                    <a:schemeClr val="bg1"/>
                  </a:solidFill>
                  <a:effectLst/>
                  <a:uLnTx/>
                  <a:uFillTx/>
                  <a:latin typeface="Calibri" panose="020F0502020204030204"/>
                  <a:ea typeface="+mn-ea"/>
                  <a:cs typeface="+mn-cs"/>
                </a:rPr>
                <a:t>Handlungsempfehlung</a:t>
              </a:r>
            </a:p>
          </p:txBody>
        </p:sp>
        <p:grpSp>
          <p:nvGrpSpPr>
            <p:cNvPr id="32" name="Gruppieren 31"/>
            <p:cNvGrpSpPr/>
            <p:nvPr/>
          </p:nvGrpSpPr>
          <p:grpSpPr>
            <a:xfrm>
              <a:off x="269283" y="4797425"/>
              <a:ext cx="8382592" cy="1154967"/>
              <a:chOff x="269039" y="4792757"/>
              <a:chExt cx="8382592" cy="1140343"/>
            </a:xfrm>
          </p:grpSpPr>
          <p:grpSp>
            <p:nvGrpSpPr>
              <p:cNvPr id="29" name="Gruppieren 28"/>
              <p:cNvGrpSpPr/>
              <p:nvPr/>
            </p:nvGrpSpPr>
            <p:grpSpPr>
              <a:xfrm>
                <a:off x="269039" y="4792757"/>
                <a:ext cx="1397836" cy="1140343"/>
                <a:chOff x="269039" y="4792757"/>
                <a:chExt cx="1797770" cy="1140343"/>
              </a:xfrm>
            </p:grpSpPr>
            <p:sp>
              <p:nvSpPr>
                <p:cNvPr id="10" name="Abgerundetes Rechteck 3">
                  <a:extLst>
                    <a:ext uri="{FF2B5EF4-FFF2-40B4-BE49-F238E27FC236}">
                      <a16:creationId xmlns:a16="http://schemas.microsoft.com/office/drawing/2014/main" id="{30F24B08-34FB-46AD-A995-D4FD400D08A4}"/>
                    </a:ext>
                  </a:extLst>
                </p:cNvPr>
                <p:cNvSpPr/>
                <p:nvPr/>
              </p:nvSpPr>
              <p:spPr bwMode="auto">
                <a:xfrm>
                  <a:off x="269039" y="4792757"/>
                  <a:ext cx="1797770" cy="358965"/>
                </a:xfrm>
                <a:prstGeom prst="roundRect">
                  <a:avLst>
                    <a:gd name="adj" fmla="val 20058"/>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Agile Technik</a:t>
                  </a:r>
                </a:p>
              </p:txBody>
            </p:sp>
            <p:sp>
              <p:nvSpPr>
                <p:cNvPr id="16" name="Abgerundetes Rechteck 3">
                  <a:extLst>
                    <a:ext uri="{FF2B5EF4-FFF2-40B4-BE49-F238E27FC236}">
                      <a16:creationId xmlns:a16="http://schemas.microsoft.com/office/drawing/2014/main" id="{CFC86B7A-0052-4A5A-B6CF-69A78E60E653}"/>
                    </a:ext>
                  </a:extLst>
                </p:cNvPr>
                <p:cNvSpPr/>
                <p:nvPr/>
              </p:nvSpPr>
              <p:spPr bwMode="auto">
                <a:xfrm>
                  <a:off x="269039" y="5231669"/>
                  <a:ext cx="1797770" cy="701431"/>
                </a:xfrm>
                <a:prstGeom prst="roundRect">
                  <a:avLst>
                    <a:gd name="adj" fmla="val 10265"/>
                  </a:avLst>
                </a:prstGeom>
                <a:solidFill>
                  <a:srgbClr val="D9D9D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200" b="0" i="0" u="none" strike="noStrike" kern="1200" cap="none" spc="0" normalizeH="0" baseline="0" noProof="0" dirty="0">
                      <a:ln>
                        <a:noFill/>
                      </a:ln>
                      <a:effectLst/>
                      <a:uLnTx/>
                      <a:uFillTx/>
                      <a:latin typeface="Calibri" panose="020F0502020204030204" pitchFamily="34" charset="0"/>
                      <a:ea typeface="ＭＳ Ｐゴシック" pitchFamily="-16" charset="-128"/>
                      <a:cs typeface="Calibri" panose="020F0502020204030204" pitchFamily="34" charset="0"/>
                    </a:rPr>
                    <a:t>Stand-</a:t>
                  </a:r>
                  <a:r>
                    <a:rPr kumimoji="0" lang="de-DE" sz="1200" b="0" i="0" u="none" strike="noStrike" kern="1200" cap="none" spc="0" normalizeH="0" baseline="0" noProof="0" dirty="0" err="1">
                      <a:ln>
                        <a:noFill/>
                      </a:ln>
                      <a:effectLst/>
                      <a:uLnTx/>
                      <a:uFillTx/>
                      <a:latin typeface="Calibri" panose="020F0502020204030204" pitchFamily="34" charset="0"/>
                      <a:ea typeface="ＭＳ Ｐゴシック" pitchFamily="-16" charset="-128"/>
                      <a:cs typeface="Calibri" panose="020F0502020204030204" pitchFamily="34" charset="0"/>
                    </a:rPr>
                    <a:t>up</a:t>
                  </a:r>
                  <a:r>
                    <a:rPr kumimoji="0" lang="de-DE" sz="1200" b="0" i="0" u="none" strike="noStrike" kern="1200" cap="none" spc="0" normalizeH="0" baseline="0" noProof="0" dirty="0">
                      <a:ln>
                        <a:noFill/>
                      </a:ln>
                      <a:effectLst/>
                      <a:uLnTx/>
                      <a:uFillTx/>
                      <a:latin typeface="Calibri" panose="020F0502020204030204" pitchFamily="34" charset="0"/>
                      <a:ea typeface="ＭＳ Ｐゴシック" pitchFamily="-16" charset="-128"/>
                      <a:cs typeface="Calibri" panose="020F0502020204030204" pitchFamily="34" charset="0"/>
                    </a:rPr>
                    <a:t> Meeting</a:t>
                  </a:r>
                </a:p>
              </p:txBody>
            </p:sp>
          </p:grpSp>
          <p:grpSp>
            <p:nvGrpSpPr>
              <p:cNvPr id="30" name="Gruppieren 29"/>
              <p:cNvGrpSpPr/>
              <p:nvPr/>
            </p:nvGrpSpPr>
            <p:grpSpPr>
              <a:xfrm>
                <a:off x="1739900" y="4792757"/>
                <a:ext cx="4500563" cy="1140343"/>
                <a:chOff x="2176698" y="4792757"/>
                <a:chExt cx="4934451" cy="1140343"/>
              </a:xfrm>
            </p:grpSpPr>
            <p:sp>
              <p:nvSpPr>
                <p:cNvPr id="11" name="Abgerundetes Rechteck 3">
                  <a:extLst>
                    <a:ext uri="{FF2B5EF4-FFF2-40B4-BE49-F238E27FC236}">
                      <a16:creationId xmlns:a16="http://schemas.microsoft.com/office/drawing/2014/main" id="{60AEE51D-3B65-41B0-87C4-1B0DCC250773}"/>
                    </a:ext>
                  </a:extLst>
                </p:cNvPr>
                <p:cNvSpPr/>
                <p:nvPr/>
              </p:nvSpPr>
              <p:spPr bwMode="auto">
                <a:xfrm>
                  <a:off x="2176698" y="4792757"/>
                  <a:ext cx="4934451" cy="358965"/>
                </a:xfrm>
                <a:prstGeom prst="roundRect">
                  <a:avLst>
                    <a:gd name="adj" fmla="val 20058"/>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Beschreibung</a:t>
                  </a:r>
                </a:p>
              </p:txBody>
            </p:sp>
            <p:sp>
              <p:nvSpPr>
                <p:cNvPr id="17" name="Abgerundetes Rechteck 3">
                  <a:extLst>
                    <a:ext uri="{FF2B5EF4-FFF2-40B4-BE49-F238E27FC236}">
                      <a16:creationId xmlns:a16="http://schemas.microsoft.com/office/drawing/2014/main" id="{D46E9F7B-B86F-4641-AA16-5D9785269A27}"/>
                    </a:ext>
                  </a:extLst>
                </p:cNvPr>
                <p:cNvSpPr/>
                <p:nvPr/>
              </p:nvSpPr>
              <p:spPr bwMode="auto">
                <a:xfrm>
                  <a:off x="2176698" y="5231669"/>
                  <a:ext cx="4934451" cy="701431"/>
                </a:xfrm>
                <a:prstGeom prst="roundRect">
                  <a:avLst>
                    <a:gd name="adj" fmla="val 10265"/>
                  </a:avLst>
                </a:prstGeom>
                <a:solidFill>
                  <a:srgbClr val="D9D9D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200" b="0" i="0" u="none" strike="noStrike" kern="1200" cap="none" spc="0" normalizeH="0" baseline="0" noProof="0" dirty="0">
                      <a:ln>
                        <a:noFill/>
                      </a:ln>
                      <a:effectLst/>
                      <a:uLnTx/>
                      <a:uFillTx/>
                      <a:latin typeface="Calibri" panose="020F0502020204030204" pitchFamily="34" charset="0"/>
                      <a:ea typeface="ＭＳ Ｐゴシック" pitchFamily="-16" charset="-128"/>
                      <a:cs typeface="Calibri" panose="020F0502020204030204" pitchFamily="34" charset="0"/>
                    </a:rPr>
                    <a:t>Führen</a:t>
                  </a:r>
                  <a:r>
                    <a:rPr kumimoji="0" lang="de-DE" sz="1200" b="0" i="0" u="none" strike="noStrike" kern="1200" cap="none" spc="0" normalizeH="0" noProof="0" dirty="0">
                      <a:ln>
                        <a:noFill/>
                      </a:ln>
                      <a:effectLst/>
                      <a:uLnTx/>
                      <a:uFillTx/>
                      <a:latin typeface="Calibri" panose="020F0502020204030204" pitchFamily="34" charset="0"/>
                      <a:ea typeface="ＭＳ Ｐゴシック" pitchFamily="-16" charset="-128"/>
                      <a:cs typeface="Calibri" panose="020F0502020204030204" pitchFamily="34" charset="0"/>
                    </a:rPr>
                    <a:t> Sie ein Stand-</a:t>
                  </a:r>
                  <a:r>
                    <a:rPr kumimoji="0" lang="de-DE" sz="1200" b="0" i="0" u="none" strike="noStrike" kern="1200" cap="none" spc="0" normalizeH="0" noProof="0" dirty="0" err="1">
                      <a:ln>
                        <a:noFill/>
                      </a:ln>
                      <a:effectLst/>
                      <a:uLnTx/>
                      <a:uFillTx/>
                      <a:latin typeface="Calibri" panose="020F0502020204030204" pitchFamily="34" charset="0"/>
                      <a:ea typeface="ＭＳ Ｐゴシック" pitchFamily="-16" charset="-128"/>
                      <a:cs typeface="Calibri" panose="020F0502020204030204" pitchFamily="34" charset="0"/>
                    </a:rPr>
                    <a:t>up</a:t>
                  </a:r>
                  <a:r>
                    <a:rPr kumimoji="0" lang="de-DE" sz="1200" b="0" i="0" u="none" strike="noStrike" kern="1200" cap="none" spc="0" normalizeH="0" noProof="0" dirty="0">
                      <a:ln>
                        <a:noFill/>
                      </a:ln>
                      <a:effectLst/>
                      <a:uLnTx/>
                      <a:uFillTx/>
                      <a:latin typeface="Calibri" panose="020F0502020204030204" pitchFamily="34" charset="0"/>
                      <a:ea typeface="ＭＳ Ｐゴシック" pitchFamily="-16" charset="-128"/>
                      <a:cs typeface="Calibri" panose="020F0502020204030204" pitchFamily="34" charset="0"/>
                    </a:rPr>
                    <a:t> Meeting mit dem Qualitätsverantwortlichen durch. </a:t>
                  </a:r>
                  <a:r>
                    <a:rPr lang="de-DE" sz="1200" dirty="0">
                      <a:latin typeface="Calibri" panose="020F0502020204030204" pitchFamily="34" charset="0"/>
                      <a:ea typeface="ＭＳ Ｐゴシック" pitchFamily="-16" charset="-128"/>
                      <a:cs typeface="Calibri" panose="020F0502020204030204" pitchFamily="34" charset="0"/>
                    </a:rPr>
                    <a:t>Klären Sie letzte Wünsche und Unklarheiten, die nach der Einführung noch offen geblieben sind.</a:t>
                  </a:r>
                  <a:endParaRPr kumimoji="0" lang="de-DE" sz="1200" b="0" i="0" u="none" strike="noStrike" kern="1200" cap="none" spc="0" normalizeH="0" baseline="0" noProof="0" dirty="0">
                    <a:ln>
                      <a:noFill/>
                    </a:ln>
                    <a:effectLst/>
                    <a:uLnTx/>
                    <a:uFillTx/>
                    <a:latin typeface="Calibri" panose="020F0502020204030204" pitchFamily="34" charset="0"/>
                    <a:ea typeface="ＭＳ Ｐゴシック" pitchFamily="-16" charset="-128"/>
                    <a:cs typeface="Calibri" panose="020F0502020204030204" pitchFamily="34" charset="0"/>
                  </a:endParaRPr>
                </a:p>
              </p:txBody>
            </p:sp>
          </p:grpSp>
          <p:grpSp>
            <p:nvGrpSpPr>
              <p:cNvPr id="31" name="Gruppieren 30"/>
              <p:cNvGrpSpPr/>
              <p:nvPr/>
            </p:nvGrpSpPr>
            <p:grpSpPr>
              <a:xfrm>
                <a:off x="6311901" y="4792757"/>
                <a:ext cx="2339730" cy="1140343"/>
                <a:chOff x="7213181" y="4792757"/>
                <a:chExt cx="2698589" cy="1140343"/>
              </a:xfrm>
            </p:grpSpPr>
            <p:sp>
              <p:nvSpPr>
                <p:cNvPr id="12" name="Abgerundetes Rechteck 3">
                  <a:extLst>
                    <a:ext uri="{FF2B5EF4-FFF2-40B4-BE49-F238E27FC236}">
                      <a16:creationId xmlns:a16="http://schemas.microsoft.com/office/drawing/2014/main" id="{9E3E8725-BA91-4AE9-85C9-C6128489667B}"/>
                    </a:ext>
                  </a:extLst>
                </p:cNvPr>
                <p:cNvSpPr/>
                <p:nvPr/>
              </p:nvSpPr>
              <p:spPr bwMode="auto">
                <a:xfrm>
                  <a:off x="7213181" y="4792757"/>
                  <a:ext cx="2698589" cy="358965"/>
                </a:xfrm>
                <a:prstGeom prst="roundRect">
                  <a:avLst>
                    <a:gd name="adj" fmla="val 20058"/>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Beteiligte</a:t>
                  </a:r>
                </a:p>
              </p:txBody>
            </p:sp>
            <p:sp>
              <p:nvSpPr>
                <p:cNvPr id="18" name="Abgerundetes Rechteck 3">
                  <a:extLst>
                    <a:ext uri="{FF2B5EF4-FFF2-40B4-BE49-F238E27FC236}">
                      <a16:creationId xmlns:a16="http://schemas.microsoft.com/office/drawing/2014/main" id="{172ACBB5-5078-4DE3-8CEF-C67AB45D998F}"/>
                    </a:ext>
                  </a:extLst>
                </p:cNvPr>
                <p:cNvSpPr/>
                <p:nvPr/>
              </p:nvSpPr>
              <p:spPr bwMode="auto">
                <a:xfrm>
                  <a:off x="7213181" y="5231669"/>
                  <a:ext cx="2698589" cy="701431"/>
                </a:xfrm>
                <a:prstGeom prst="roundRect">
                  <a:avLst>
                    <a:gd name="adj" fmla="val 10265"/>
                  </a:avLst>
                </a:prstGeom>
                <a:solidFill>
                  <a:srgbClr val="D9D9D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08000" marR="0" lvl="0" indent="-1080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200" b="0" i="0" u="none" strike="noStrike" kern="1200" cap="none" spc="0" normalizeH="0" baseline="0" noProof="0" dirty="0">
                      <a:ln>
                        <a:noFill/>
                      </a:ln>
                      <a:effectLst/>
                      <a:uLnTx/>
                      <a:uFillTx/>
                      <a:latin typeface="Calibri" panose="020F0502020204030204" pitchFamily="34" charset="0"/>
                      <a:ea typeface="ＭＳ Ｐゴシック" pitchFamily="-16" charset="-128"/>
                      <a:cs typeface="Calibri" panose="020F0502020204030204" pitchFamily="34" charset="0"/>
                    </a:rPr>
                    <a:t>Fabrikplanungsverantwortlicher</a:t>
                  </a:r>
                </a:p>
                <a:p>
                  <a:pPr marL="108000" marR="0" lvl="0" indent="-1080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de-DE" sz="1200" dirty="0">
                      <a:latin typeface="Calibri" panose="020F0502020204030204" pitchFamily="34" charset="0"/>
                      <a:ea typeface="ＭＳ Ｐゴシック" pitchFamily="-16" charset="-128"/>
                      <a:cs typeface="Calibri" panose="020F0502020204030204" pitchFamily="34" charset="0"/>
                    </a:rPr>
                    <a:t>Qualitätsverantwortlicher</a:t>
                  </a:r>
                  <a:endParaRPr kumimoji="0" lang="de-DE" sz="1200" b="0" i="0" u="none" strike="noStrike" kern="1200" cap="none" spc="0" normalizeH="0" baseline="0" noProof="0" dirty="0">
                    <a:ln>
                      <a:noFill/>
                    </a:ln>
                    <a:effectLst/>
                    <a:uLnTx/>
                    <a:uFillTx/>
                    <a:latin typeface="Calibri" panose="020F0502020204030204" pitchFamily="34" charset="0"/>
                    <a:ea typeface="ＭＳ Ｐゴシック" pitchFamily="-16" charset="-128"/>
                    <a:cs typeface="Calibri" panose="020F0502020204030204" pitchFamily="34" charset="0"/>
                  </a:endParaRPr>
                </a:p>
              </p:txBody>
            </p:sp>
          </p:grpSp>
        </p:grpSp>
        <p:grpSp>
          <p:nvGrpSpPr>
            <p:cNvPr id="35" name="Gruppieren 34"/>
            <p:cNvGrpSpPr/>
            <p:nvPr/>
          </p:nvGrpSpPr>
          <p:grpSpPr>
            <a:xfrm>
              <a:off x="8724900" y="4797425"/>
              <a:ext cx="1187450" cy="1154967"/>
              <a:chOff x="8724900" y="4949825"/>
              <a:chExt cx="1397836" cy="1154967"/>
            </a:xfrm>
          </p:grpSpPr>
          <p:sp>
            <p:nvSpPr>
              <p:cNvPr id="33" name="Abgerundetes Rechteck 3">
                <a:extLst>
                  <a:ext uri="{FF2B5EF4-FFF2-40B4-BE49-F238E27FC236}">
                    <a16:creationId xmlns:a16="http://schemas.microsoft.com/office/drawing/2014/main" id="{30F24B08-34FB-46AD-A995-D4FD400D08A4}"/>
                  </a:ext>
                </a:extLst>
              </p:cNvPr>
              <p:cNvSpPr/>
              <p:nvPr/>
            </p:nvSpPr>
            <p:spPr bwMode="auto">
              <a:xfrm>
                <a:off x="8724900" y="4949825"/>
                <a:ext cx="1397836" cy="363568"/>
              </a:xfrm>
              <a:prstGeom prst="roundRect">
                <a:avLst>
                  <a:gd name="adj" fmla="val 20058"/>
                </a:avLst>
              </a:prstGeom>
              <a:solidFill>
                <a:srgbClr val="AC6E7B"/>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pitchFamily="-16" charset="-128"/>
                    <a:cs typeface="Calibri" panose="020F0502020204030204" pitchFamily="34" charset="0"/>
                  </a:rPr>
                  <a:t>Aufbau</a:t>
                </a:r>
              </a:p>
            </p:txBody>
          </p:sp>
          <p:sp>
            <p:nvSpPr>
              <p:cNvPr id="34" name="Abgerundetes Rechteck 3">
                <a:extLst>
                  <a:ext uri="{FF2B5EF4-FFF2-40B4-BE49-F238E27FC236}">
                    <a16:creationId xmlns:a16="http://schemas.microsoft.com/office/drawing/2014/main" id="{CFC86B7A-0052-4A5A-B6CF-69A78E60E653}"/>
                  </a:ext>
                </a:extLst>
              </p:cNvPr>
              <p:cNvSpPr/>
              <p:nvPr/>
            </p:nvSpPr>
            <p:spPr bwMode="auto">
              <a:xfrm>
                <a:off x="8724900" y="5394366"/>
                <a:ext cx="1397836" cy="710426"/>
              </a:xfrm>
              <a:prstGeom prst="roundRect">
                <a:avLst>
                  <a:gd name="adj" fmla="val 10265"/>
                </a:avLst>
              </a:prstGeom>
              <a:solidFill>
                <a:srgbClr val="D9D9D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effectLst/>
                    <a:uLnTx/>
                    <a:uFillTx/>
                    <a:latin typeface="Calibri" panose="020F0502020204030204" pitchFamily="34" charset="0"/>
                    <a:ea typeface="ＭＳ Ｐゴシック" pitchFamily="-16" charset="-128"/>
                    <a:cs typeface="Calibri" panose="020F0502020204030204" pitchFamily="34" charset="0"/>
                  </a:rPr>
                  <a:t>Link</a:t>
                </a:r>
              </a:p>
            </p:txBody>
          </p:sp>
        </p:grpSp>
      </p:grpSp>
    </p:spTree>
    <p:extLst>
      <p:ext uri="{BB962C8B-B14F-4D97-AF65-F5344CB8AC3E}">
        <p14:creationId xmlns:p14="http://schemas.microsoft.com/office/powerpoint/2010/main" val="2371922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E365C130-6E61-437F-8F19-47B6994C6C94}"/>
              </a:ext>
            </a:extLst>
          </p:cNvPr>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Fabrikplanungsprozesse nach VDI 5200</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9" name="Abgerundetes Rechteck 8">
            <a:extLst>
              <a:ext uri="{FF2B5EF4-FFF2-40B4-BE49-F238E27FC236}">
                <a16:creationId xmlns:a16="http://schemas.microsoft.com/office/drawing/2014/main" id="{37AE477B-DA10-4699-BB52-E9825C72685F}"/>
              </a:ext>
            </a:extLst>
          </p:cNvPr>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
        <p:nvSpPr>
          <p:cNvPr id="79" name="AutoShape 36">
            <a:hlinkClick r:id="" action="ppaction://noaction"/>
            <a:extLst>
              <a:ext uri="{FF2B5EF4-FFF2-40B4-BE49-F238E27FC236}">
                <a16:creationId xmlns:a16="http://schemas.microsoft.com/office/drawing/2014/main" id="{CF97A3FB-33C7-4FB5-A7A4-327A8953F29B}"/>
              </a:ext>
            </a:extLst>
          </p:cNvPr>
          <p:cNvSpPr>
            <a:spLocks noChangeArrowheads="1"/>
          </p:cNvSpPr>
          <p:nvPr/>
        </p:nvSpPr>
        <p:spPr bwMode="gray">
          <a:xfrm>
            <a:off x="286514" y="1826435"/>
            <a:ext cx="11510256" cy="298536"/>
          </a:xfrm>
          <a:prstGeom prst="chevron">
            <a:avLst>
              <a:gd name="adj" fmla="val 25808"/>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Projektmanagement</a:t>
            </a:r>
          </a:p>
        </p:txBody>
      </p:sp>
      <p:sp>
        <p:nvSpPr>
          <p:cNvPr id="80" name="AutoShape 45">
            <a:hlinkClick r:id="" action="ppaction://noaction"/>
            <a:extLst>
              <a:ext uri="{FF2B5EF4-FFF2-40B4-BE49-F238E27FC236}">
                <a16:creationId xmlns:a16="http://schemas.microsoft.com/office/drawing/2014/main" id="{B7A1EA53-B2FD-4ACD-B146-6D96BC77688A}"/>
              </a:ext>
            </a:extLst>
          </p:cNvPr>
          <p:cNvSpPr>
            <a:spLocks noChangeArrowheads="1"/>
          </p:cNvSpPr>
          <p:nvPr/>
        </p:nvSpPr>
        <p:spPr bwMode="auto">
          <a:xfrm>
            <a:off x="6799869"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Realisierungs-</a:t>
            </a:r>
          </a:p>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err="1">
                <a:ln>
                  <a:noFill/>
                </a:ln>
                <a:solidFill>
                  <a:prstClr val="black"/>
                </a:solidFill>
                <a:effectLst/>
                <a:uLnTx/>
                <a:uFillTx/>
              </a:rPr>
              <a:t>vorbereitung</a:t>
            </a:r>
            <a:endParaRPr kumimoji="0" lang="de-DE" sz="1266" b="0" i="0" u="none" strike="noStrike" kern="0" cap="none" spc="0" normalizeH="0" baseline="0" noProof="0" dirty="0">
              <a:ln>
                <a:noFill/>
              </a:ln>
              <a:solidFill>
                <a:prstClr val="black"/>
              </a:solidFill>
              <a:effectLst/>
              <a:uLnTx/>
              <a:uFillTx/>
            </a:endParaRPr>
          </a:p>
        </p:txBody>
      </p:sp>
      <p:sp>
        <p:nvSpPr>
          <p:cNvPr id="81" name="AutoShape 45">
            <a:hlinkClick r:id="" action="ppaction://noaction"/>
            <a:extLst>
              <a:ext uri="{FF2B5EF4-FFF2-40B4-BE49-F238E27FC236}">
                <a16:creationId xmlns:a16="http://schemas.microsoft.com/office/drawing/2014/main" id="{7BDA69A5-982E-492F-AB86-7D81A28F72FF}"/>
              </a:ext>
            </a:extLst>
          </p:cNvPr>
          <p:cNvSpPr>
            <a:spLocks noChangeArrowheads="1"/>
          </p:cNvSpPr>
          <p:nvPr/>
        </p:nvSpPr>
        <p:spPr bwMode="auto">
          <a:xfrm>
            <a:off x="8428206"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Realisierungs-</a:t>
            </a:r>
          </a:p>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err="1">
                <a:ln>
                  <a:noFill/>
                </a:ln>
                <a:solidFill>
                  <a:prstClr val="black"/>
                </a:solidFill>
                <a:effectLst/>
                <a:uLnTx/>
                <a:uFillTx/>
              </a:rPr>
              <a:t>überwachung</a:t>
            </a:r>
            <a:endParaRPr kumimoji="0" lang="de-DE" sz="1266" b="0" i="0" u="none" strike="noStrike" kern="0" cap="none" spc="0" normalizeH="0" baseline="0" noProof="0" dirty="0">
              <a:ln>
                <a:noFill/>
              </a:ln>
              <a:solidFill>
                <a:prstClr val="black"/>
              </a:solidFill>
              <a:effectLst/>
              <a:uLnTx/>
              <a:uFillTx/>
            </a:endParaRPr>
          </a:p>
        </p:txBody>
      </p:sp>
      <p:sp>
        <p:nvSpPr>
          <p:cNvPr id="82" name="AutoShape 45">
            <a:hlinkClick r:id="" action="ppaction://noaction"/>
            <a:extLst>
              <a:ext uri="{FF2B5EF4-FFF2-40B4-BE49-F238E27FC236}">
                <a16:creationId xmlns:a16="http://schemas.microsoft.com/office/drawing/2014/main" id="{FA7A2FAE-94AF-41CA-ABA3-435DFABFD845}"/>
              </a:ext>
            </a:extLst>
          </p:cNvPr>
          <p:cNvSpPr>
            <a:spLocks noChangeArrowheads="1"/>
          </p:cNvSpPr>
          <p:nvPr/>
        </p:nvSpPr>
        <p:spPr bwMode="auto">
          <a:xfrm>
            <a:off x="10054546"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Hochlauf-</a:t>
            </a:r>
            <a:br>
              <a:rPr kumimoji="0" lang="de-DE" sz="1266" b="0" i="0" u="none" strike="noStrike" kern="0" cap="none" spc="0" normalizeH="0" baseline="0" noProof="0" dirty="0">
                <a:ln>
                  <a:noFill/>
                </a:ln>
                <a:solidFill>
                  <a:prstClr val="black"/>
                </a:solidFill>
                <a:effectLst/>
                <a:uLnTx/>
                <a:uFillTx/>
              </a:rPr>
            </a:br>
            <a:r>
              <a:rPr kumimoji="0" lang="de-DE" sz="1266" b="0" i="0" u="none" strike="noStrike" kern="0" cap="none" spc="0" normalizeH="0" baseline="0" noProof="0" dirty="0" err="1">
                <a:ln>
                  <a:noFill/>
                </a:ln>
                <a:solidFill>
                  <a:prstClr val="black"/>
                </a:solidFill>
                <a:effectLst/>
                <a:uLnTx/>
                <a:uFillTx/>
              </a:rPr>
              <a:t>betreuung</a:t>
            </a:r>
            <a:endParaRPr kumimoji="0" lang="de-DE" sz="1266" b="0" i="0" u="none" strike="noStrike" kern="0" cap="none" spc="0" normalizeH="0" baseline="0" noProof="0" dirty="0">
              <a:ln>
                <a:noFill/>
              </a:ln>
              <a:solidFill>
                <a:prstClr val="black"/>
              </a:solidFill>
              <a:effectLst/>
              <a:uLnTx/>
              <a:uFillTx/>
            </a:endParaRPr>
          </a:p>
        </p:txBody>
      </p:sp>
      <p:sp>
        <p:nvSpPr>
          <p:cNvPr id="83" name="AutoShape 45">
            <a:hlinkClick r:id="" action="ppaction://noaction"/>
            <a:extLst>
              <a:ext uri="{FF2B5EF4-FFF2-40B4-BE49-F238E27FC236}">
                <a16:creationId xmlns:a16="http://schemas.microsoft.com/office/drawing/2014/main" id="{55F53BDA-7082-4E13-9A7E-012C0D533A08}"/>
              </a:ext>
            </a:extLst>
          </p:cNvPr>
          <p:cNvSpPr>
            <a:spLocks noChangeArrowheads="1"/>
          </p:cNvSpPr>
          <p:nvPr/>
        </p:nvSpPr>
        <p:spPr bwMode="auto">
          <a:xfrm>
            <a:off x="6799872"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5</a:t>
            </a:r>
          </a:p>
        </p:txBody>
      </p:sp>
      <p:sp>
        <p:nvSpPr>
          <p:cNvPr id="84" name="AutoShape 45">
            <a:hlinkClick r:id="" action="ppaction://noaction"/>
            <a:extLst>
              <a:ext uri="{FF2B5EF4-FFF2-40B4-BE49-F238E27FC236}">
                <a16:creationId xmlns:a16="http://schemas.microsoft.com/office/drawing/2014/main" id="{A38EE8C8-BF5A-43AF-BFF5-D1A714D2278C}"/>
              </a:ext>
            </a:extLst>
          </p:cNvPr>
          <p:cNvSpPr>
            <a:spLocks noChangeArrowheads="1"/>
          </p:cNvSpPr>
          <p:nvPr/>
        </p:nvSpPr>
        <p:spPr bwMode="auto">
          <a:xfrm>
            <a:off x="8428211"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6</a:t>
            </a:r>
          </a:p>
        </p:txBody>
      </p:sp>
      <p:sp>
        <p:nvSpPr>
          <p:cNvPr id="85" name="AutoShape 45">
            <a:hlinkClick r:id="" action="ppaction://noaction"/>
            <a:extLst>
              <a:ext uri="{FF2B5EF4-FFF2-40B4-BE49-F238E27FC236}">
                <a16:creationId xmlns:a16="http://schemas.microsoft.com/office/drawing/2014/main" id="{2CDBC5A1-6648-4813-BC11-CEF5A59D44EC}"/>
              </a:ext>
            </a:extLst>
          </p:cNvPr>
          <p:cNvSpPr>
            <a:spLocks noChangeArrowheads="1"/>
          </p:cNvSpPr>
          <p:nvPr/>
        </p:nvSpPr>
        <p:spPr bwMode="auto">
          <a:xfrm>
            <a:off x="10054548"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7</a:t>
            </a:r>
          </a:p>
        </p:txBody>
      </p:sp>
      <p:sp>
        <p:nvSpPr>
          <p:cNvPr id="86" name="Text Box 41">
            <a:extLst>
              <a:ext uri="{FF2B5EF4-FFF2-40B4-BE49-F238E27FC236}">
                <a16:creationId xmlns:a16="http://schemas.microsoft.com/office/drawing/2014/main" id="{695502B8-9A18-4E0B-B4F3-19AF2B98308D}"/>
              </a:ext>
            </a:extLst>
          </p:cNvPr>
          <p:cNvSpPr txBox="1">
            <a:spLocks noChangeArrowheads="1"/>
          </p:cNvSpPr>
          <p:nvPr/>
        </p:nvSpPr>
        <p:spPr bwMode="gray">
          <a:xfrm>
            <a:off x="8462080" y="4859247"/>
            <a:ext cx="1534015" cy="721545"/>
          </a:xfrm>
          <a:prstGeom prst="rect">
            <a:avLst/>
          </a:prstGeom>
          <a:noFill/>
          <a:ln>
            <a:noFill/>
          </a:ln>
        </p:spPr>
        <p:txBody>
          <a:bodyPr wrap="none" lIns="77096" tIns="38545" rIns="77096" bIns="38545">
            <a:spAutoFit/>
          </a:bodyPr>
          <a:lstStyle>
            <a:lvl1pPr marL="261938" indent="-261938" eaLnBrk="0" hangingPunct="0">
              <a:tabLst>
                <a:tab pos="266700" algn="l"/>
              </a:tabLst>
              <a:defRPr sz="1600">
                <a:solidFill>
                  <a:schemeClr val="tx1"/>
                </a:solidFill>
                <a:latin typeface="Arial" charset="0"/>
              </a:defRPr>
            </a:lvl1pPr>
            <a:lvl2pPr marL="742950" indent="-285750" eaLnBrk="0" hangingPunct="0">
              <a:tabLst>
                <a:tab pos="266700" algn="l"/>
              </a:tabLst>
              <a:defRPr sz="1600">
                <a:solidFill>
                  <a:schemeClr val="tx1"/>
                </a:solidFill>
                <a:latin typeface="Arial" charset="0"/>
              </a:defRPr>
            </a:lvl2pPr>
            <a:lvl3pPr marL="1143000" indent="-228600" eaLnBrk="0" hangingPunct="0">
              <a:tabLst>
                <a:tab pos="266700" algn="l"/>
              </a:tabLst>
              <a:defRPr sz="1600">
                <a:solidFill>
                  <a:schemeClr val="tx1"/>
                </a:solidFill>
                <a:latin typeface="Arial" charset="0"/>
              </a:defRPr>
            </a:lvl3pPr>
            <a:lvl4pPr marL="1600200" indent="-228600" eaLnBrk="0" hangingPunct="0">
              <a:tabLst>
                <a:tab pos="266700" algn="l"/>
              </a:tabLst>
              <a:defRPr sz="1600">
                <a:solidFill>
                  <a:schemeClr val="tx1"/>
                </a:solidFill>
                <a:latin typeface="Arial" charset="0"/>
              </a:defRPr>
            </a:lvl4pPr>
            <a:lvl5pPr marL="2057400" indent="-228600" eaLnBrk="0" hangingPunct="0">
              <a:tabLst>
                <a:tab pos="266700" algn="l"/>
              </a:tabLst>
              <a:defRPr sz="1600">
                <a:solidFill>
                  <a:schemeClr val="tx1"/>
                </a:solidFill>
                <a:latin typeface="Arial" charset="0"/>
              </a:defRPr>
            </a:lvl5pPr>
            <a:lvl6pPr marL="2514600" indent="-228600" algn="ctr" eaLnBrk="0" fontAlgn="base" hangingPunct="0">
              <a:spcBef>
                <a:spcPct val="50000"/>
              </a:spcBef>
              <a:spcAft>
                <a:spcPct val="0"/>
              </a:spcAft>
              <a:tabLst>
                <a:tab pos="266700" algn="l"/>
              </a:tabLst>
              <a:defRPr sz="1600">
                <a:solidFill>
                  <a:schemeClr val="tx1"/>
                </a:solidFill>
                <a:latin typeface="Arial" charset="0"/>
              </a:defRPr>
            </a:lvl6pPr>
            <a:lvl7pPr marL="2971800" indent="-228600" algn="ctr" eaLnBrk="0" fontAlgn="base" hangingPunct="0">
              <a:spcBef>
                <a:spcPct val="50000"/>
              </a:spcBef>
              <a:spcAft>
                <a:spcPct val="0"/>
              </a:spcAft>
              <a:tabLst>
                <a:tab pos="266700" algn="l"/>
              </a:tabLst>
              <a:defRPr sz="1600">
                <a:solidFill>
                  <a:schemeClr val="tx1"/>
                </a:solidFill>
                <a:latin typeface="Arial" charset="0"/>
              </a:defRPr>
            </a:lvl7pPr>
            <a:lvl8pPr marL="3429000" indent="-228600" algn="ctr" eaLnBrk="0" fontAlgn="base" hangingPunct="0">
              <a:spcBef>
                <a:spcPct val="50000"/>
              </a:spcBef>
              <a:spcAft>
                <a:spcPct val="0"/>
              </a:spcAft>
              <a:tabLst>
                <a:tab pos="266700" algn="l"/>
              </a:tabLst>
              <a:defRPr sz="1600">
                <a:solidFill>
                  <a:schemeClr val="tx1"/>
                </a:solidFill>
                <a:latin typeface="Arial" charset="0"/>
              </a:defRPr>
            </a:lvl8pPr>
            <a:lvl9pPr marL="3886200" indent="-228600" algn="ctr" eaLnBrk="0" fontAlgn="base" hangingPunct="0">
              <a:spcBef>
                <a:spcPct val="50000"/>
              </a:spcBef>
              <a:spcAft>
                <a:spcPct val="0"/>
              </a:spcAft>
              <a:tabLst>
                <a:tab pos="266700" algn="l"/>
              </a:tabLst>
              <a:defRPr sz="1600">
                <a:solidFill>
                  <a:schemeClr val="tx1"/>
                </a:solidFill>
                <a:latin typeface="Arial" charset="0"/>
              </a:defRPr>
            </a:lvl9pPr>
          </a:lstStyle>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6.1 Koordination,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Überwachung</a:t>
            </a:r>
          </a:p>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6.2 Abschluss-</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err="1">
                <a:ln>
                  <a:noFill/>
                </a:ln>
                <a:solidFill>
                  <a:srgbClr val="000000"/>
                </a:solidFill>
                <a:effectLst/>
                <a:uLnTx/>
                <a:uFillTx/>
                <a:latin typeface="Arial"/>
              </a:rPr>
              <a:t>dokumentation</a:t>
            </a:r>
            <a:endParaRPr kumimoji="0" lang="de-DE" sz="928" b="0" i="0" u="none" strike="noStrike" kern="0" cap="none" spc="0" normalizeH="0" baseline="0" noProof="0" dirty="0">
              <a:ln>
                <a:noFill/>
              </a:ln>
              <a:solidFill>
                <a:srgbClr val="000000"/>
              </a:solidFill>
              <a:effectLst/>
              <a:uLnTx/>
              <a:uFillTx/>
              <a:latin typeface="Arial"/>
            </a:endParaRPr>
          </a:p>
        </p:txBody>
      </p:sp>
      <p:sp>
        <p:nvSpPr>
          <p:cNvPr id="87" name="Text Box 41">
            <a:extLst>
              <a:ext uri="{FF2B5EF4-FFF2-40B4-BE49-F238E27FC236}">
                <a16:creationId xmlns:a16="http://schemas.microsoft.com/office/drawing/2014/main" id="{48C2DE99-EE9E-4719-8C5C-8393AA91B6E4}"/>
              </a:ext>
            </a:extLst>
          </p:cNvPr>
          <p:cNvSpPr txBox="1">
            <a:spLocks noChangeArrowheads="1"/>
          </p:cNvSpPr>
          <p:nvPr/>
        </p:nvSpPr>
        <p:spPr bwMode="gray">
          <a:xfrm>
            <a:off x="10063987" y="3922756"/>
            <a:ext cx="1785113" cy="721545"/>
          </a:xfrm>
          <a:prstGeom prst="rect">
            <a:avLst/>
          </a:prstGeom>
          <a:noFill/>
          <a:ln>
            <a:noFill/>
          </a:ln>
        </p:spPr>
        <p:txBody>
          <a:bodyPr wrap="none" lIns="77096" tIns="38545" rIns="77096" bIns="38545">
            <a:spAutoFit/>
          </a:bodyPr>
          <a:lstStyle>
            <a:lvl1pPr marL="261938" indent="-261938" eaLnBrk="0" hangingPunct="0">
              <a:tabLst>
                <a:tab pos="266700" algn="l"/>
              </a:tabLst>
              <a:defRPr sz="1600">
                <a:solidFill>
                  <a:schemeClr val="tx1"/>
                </a:solidFill>
                <a:latin typeface="Arial" charset="0"/>
              </a:defRPr>
            </a:lvl1pPr>
            <a:lvl2pPr marL="742950" indent="-285750" eaLnBrk="0" hangingPunct="0">
              <a:tabLst>
                <a:tab pos="266700" algn="l"/>
              </a:tabLst>
              <a:defRPr sz="1600">
                <a:solidFill>
                  <a:schemeClr val="tx1"/>
                </a:solidFill>
                <a:latin typeface="Arial" charset="0"/>
              </a:defRPr>
            </a:lvl2pPr>
            <a:lvl3pPr marL="1143000" indent="-228600" eaLnBrk="0" hangingPunct="0">
              <a:tabLst>
                <a:tab pos="266700" algn="l"/>
              </a:tabLst>
              <a:defRPr sz="1600">
                <a:solidFill>
                  <a:schemeClr val="tx1"/>
                </a:solidFill>
                <a:latin typeface="Arial" charset="0"/>
              </a:defRPr>
            </a:lvl3pPr>
            <a:lvl4pPr marL="1600200" indent="-228600" eaLnBrk="0" hangingPunct="0">
              <a:tabLst>
                <a:tab pos="266700" algn="l"/>
              </a:tabLst>
              <a:defRPr sz="1600">
                <a:solidFill>
                  <a:schemeClr val="tx1"/>
                </a:solidFill>
                <a:latin typeface="Arial" charset="0"/>
              </a:defRPr>
            </a:lvl4pPr>
            <a:lvl5pPr marL="2057400" indent="-228600" eaLnBrk="0" hangingPunct="0">
              <a:tabLst>
                <a:tab pos="266700" algn="l"/>
              </a:tabLst>
              <a:defRPr sz="1600">
                <a:solidFill>
                  <a:schemeClr val="tx1"/>
                </a:solidFill>
                <a:latin typeface="Arial" charset="0"/>
              </a:defRPr>
            </a:lvl5pPr>
            <a:lvl6pPr marL="2514600" indent="-228600" algn="ctr" eaLnBrk="0" fontAlgn="base" hangingPunct="0">
              <a:spcBef>
                <a:spcPct val="50000"/>
              </a:spcBef>
              <a:spcAft>
                <a:spcPct val="0"/>
              </a:spcAft>
              <a:tabLst>
                <a:tab pos="266700" algn="l"/>
              </a:tabLst>
              <a:defRPr sz="1600">
                <a:solidFill>
                  <a:schemeClr val="tx1"/>
                </a:solidFill>
                <a:latin typeface="Arial" charset="0"/>
              </a:defRPr>
            </a:lvl6pPr>
            <a:lvl7pPr marL="2971800" indent="-228600" algn="ctr" eaLnBrk="0" fontAlgn="base" hangingPunct="0">
              <a:spcBef>
                <a:spcPct val="50000"/>
              </a:spcBef>
              <a:spcAft>
                <a:spcPct val="0"/>
              </a:spcAft>
              <a:tabLst>
                <a:tab pos="266700" algn="l"/>
              </a:tabLst>
              <a:defRPr sz="1600">
                <a:solidFill>
                  <a:schemeClr val="tx1"/>
                </a:solidFill>
                <a:latin typeface="Arial" charset="0"/>
              </a:defRPr>
            </a:lvl7pPr>
            <a:lvl8pPr marL="3429000" indent="-228600" algn="ctr" eaLnBrk="0" fontAlgn="base" hangingPunct="0">
              <a:spcBef>
                <a:spcPct val="50000"/>
              </a:spcBef>
              <a:spcAft>
                <a:spcPct val="0"/>
              </a:spcAft>
              <a:tabLst>
                <a:tab pos="266700" algn="l"/>
              </a:tabLst>
              <a:defRPr sz="1600">
                <a:solidFill>
                  <a:schemeClr val="tx1"/>
                </a:solidFill>
                <a:latin typeface="Arial" charset="0"/>
              </a:defRPr>
            </a:lvl8pPr>
            <a:lvl9pPr marL="3886200" indent="-228600" algn="ctr" eaLnBrk="0" fontAlgn="base" hangingPunct="0">
              <a:spcBef>
                <a:spcPct val="50000"/>
              </a:spcBef>
              <a:spcAft>
                <a:spcPct val="0"/>
              </a:spcAft>
              <a:tabLst>
                <a:tab pos="266700" algn="l"/>
              </a:tabLst>
              <a:defRPr sz="1600">
                <a:solidFill>
                  <a:schemeClr val="tx1"/>
                </a:solidFill>
                <a:latin typeface="Arial" charset="0"/>
              </a:defRPr>
            </a:lvl9pPr>
          </a:lstStyle>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7.1 An- und Hochlauf-</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err="1">
                <a:ln>
                  <a:noFill/>
                </a:ln>
                <a:solidFill>
                  <a:srgbClr val="000000"/>
                </a:solidFill>
                <a:effectLst/>
                <a:uLnTx/>
                <a:uFillTx/>
                <a:latin typeface="Arial"/>
              </a:rPr>
              <a:t>betreuung</a:t>
            </a:r>
            <a:endParaRPr kumimoji="0" lang="de-DE" sz="928" b="0" i="0" u="none" strike="noStrike" kern="0" cap="none" spc="0" normalizeH="0" baseline="0" noProof="0" dirty="0">
              <a:ln>
                <a:noFill/>
              </a:ln>
              <a:solidFill>
                <a:srgbClr val="000000"/>
              </a:solidFill>
              <a:effectLst/>
              <a:uLnTx/>
              <a:uFillTx/>
              <a:latin typeface="Arial"/>
            </a:endParaRPr>
          </a:p>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7.2 Bewertung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der Fabrik</a:t>
            </a:r>
          </a:p>
        </p:txBody>
      </p:sp>
      <p:sp>
        <p:nvSpPr>
          <p:cNvPr id="88" name="Line 3">
            <a:extLst>
              <a:ext uri="{FF2B5EF4-FFF2-40B4-BE49-F238E27FC236}">
                <a16:creationId xmlns:a16="http://schemas.microsoft.com/office/drawing/2014/main" id="{F68A836C-B325-4E0C-A49C-BE6A14A58901}"/>
              </a:ext>
            </a:extLst>
          </p:cNvPr>
          <p:cNvSpPr>
            <a:spLocks noChangeShapeType="1"/>
          </p:cNvSpPr>
          <p:nvPr/>
        </p:nvSpPr>
        <p:spPr bwMode="gray">
          <a:xfrm>
            <a:off x="8457250" y="3377177"/>
            <a:ext cx="0" cy="2125091"/>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89" name="Line 63">
            <a:extLst>
              <a:ext uri="{FF2B5EF4-FFF2-40B4-BE49-F238E27FC236}">
                <a16:creationId xmlns:a16="http://schemas.microsoft.com/office/drawing/2014/main" id="{D2E83246-6D6F-4D39-BFD6-459D777100E6}"/>
              </a:ext>
            </a:extLst>
          </p:cNvPr>
          <p:cNvSpPr>
            <a:spLocks noChangeShapeType="1"/>
          </p:cNvSpPr>
          <p:nvPr/>
        </p:nvSpPr>
        <p:spPr bwMode="gray">
          <a:xfrm>
            <a:off x="6811078" y="3406783"/>
            <a:ext cx="0" cy="1457205"/>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90" name="Line 64">
            <a:extLst>
              <a:ext uri="{FF2B5EF4-FFF2-40B4-BE49-F238E27FC236}">
                <a16:creationId xmlns:a16="http://schemas.microsoft.com/office/drawing/2014/main" id="{545EB87B-606A-48B6-9074-C06CDDE0CB3E}"/>
              </a:ext>
            </a:extLst>
          </p:cNvPr>
          <p:cNvSpPr>
            <a:spLocks noChangeShapeType="1"/>
          </p:cNvSpPr>
          <p:nvPr/>
        </p:nvSpPr>
        <p:spPr bwMode="gray">
          <a:xfrm>
            <a:off x="10071243" y="3399149"/>
            <a:ext cx="0" cy="1153621"/>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91" name="AutoShape 42">
            <a:extLst>
              <a:ext uri="{FF2B5EF4-FFF2-40B4-BE49-F238E27FC236}">
                <a16:creationId xmlns:a16="http://schemas.microsoft.com/office/drawing/2014/main" id="{5576C0C4-08EB-4AA2-9E4B-F7B1B1062F23}"/>
              </a:ext>
            </a:extLst>
          </p:cNvPr>
          <p:cNvSpPr>
            <a:spLocks noChangeArrowheads="1"/>
          </p:cNvSpPr>
          <p:nvPr/>
        </p:nvSpPr>
        <p:spPr bwMode="auto">
          <a:xfrm>
            <a:off x="10133873" y="3454840"/>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7.1</a:t>
            </a:r>
          </a:p>
        </p:txBody>
      </p:sp>
      <p:sp>
        <p:nvSpPr>
          <p:cNvPr id="92" name="AutoShape 42">
            <a:extLst>
              <a:ext uri="{FF2B5EF4-FFF2-40B4-BE49-F238E27FC236}">
                <a16:creationId xmlns:a16="http://schemas.microsoft.com/office/drawing/2014/main" id="{6D5B3C9C-47F5-47E3-B55B-DB6E2675C523}"/>
              </a:ext>
            </a:extLst>
          </p:cNvPr>
          <p:cNvSpPr>
            <a:spLocks noChangeArrowheads="1"/>
          </p:cNvSpPr>
          <p:nvPr/>
        </p:nvSpPr>
        <p:spPr bwMode="auto">
          <a:xfrm>
            <a:off x="10520583" y="3454840"/>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7.2</a:t>
            </a:r>
          </a:p>
        </p:txBody>
      </p:sp>
      <p:sp>
        <p:nvSpPr>
          <p:cNvPr id="93" name="AutoShape 42">
            <a:extLst>
              <a:ext uri="{FF2B5EF4-FFF2-40B4-BE49-F238E27FC236}">
                <a16:creationId xmlns:a16="http://schemas.microsoft.com/office/drawing/2014/main" id="{04BEB93E-0129-48BA-8C89-51ADACF20766}"/>
              </a:ext>
            </a:extLst>
          </p:cNvPr>
          <p:cNvSpPr>
            <a:spLocks noChangeArrowheads="1"/>
          </p:cNvSpPr>
          <p:nvPr/>
        </p:nvSpPr>
        <p:spPr bwMode="auto">
          <a:xfrm>
            <a:off x="8521097" y="3454840"/>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6.1</a:t>
            </a:r>
          </a:p>
        </p:txBody>
      </p:sp>
      <p:sp>
        <p:nvSpPr>
          <p:cNvPr id="94" name="AutoShape 42">
            <a:extLst>
              <a:ext uri="{FF2B5EF4-FFF2-40B4-BE49-F238E27FC236}">
                <a16:creationId xmlns:a16="http://schemas.microsoft.com/office/drawing/2014/main" id="{70E793CF-C708-4D2A-9230-6846856BE43C}"/>
              </a:ext>
            </a:extLst>
          </p:cNvPr>
          <p:cNvSpPr>
            <a:spLocks noChangeArrowheads="1"/>
          </p:cNvSpPr>
          <p:nvPr/>
        </p:nvSpPr>
        <p:spPr bwMode="auto">
          <a:xfrm>
            <a:off x="8907807" y="3454840"/>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6.2</a:t>
            </a:r>
          </a:p>
        </p:txBody>
      </p:sp>
      <p:sp>
        <p:nvSpPr>
          <p:cNvPr id="95" name="AutoShape 42">
            <a:extLst>
              <a:ext uri="{FF2B5EF4-FFF2-40B4-BE49-F238E27FC236}">
                <a16:creationId xmlns:a16="http://schemas.microsoft.com/office/drawing/2014/main" id="{15466807-9143-4338-A642-6E2CCE9098EB}"/>
              </a:ext>
            </a:extLst>
          </p:cNvPr>
          <p:cNvSpPr>
            <a:spLocks noChangeArrowheads="1"/>
          </p:cNvSpPr>
          <p:nvPr/>
        </p:nvSpPr>
        <p:spPr bwMode="auto">
          <a:xfrm>
            <a:off x="6019915" y="3461204"/>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4.3</a:t>
            </a:r>
          </a:p>
        </p:txBody>
      </p:sp>
      <p:sp>
        <p:nvSpPr>
          <p:cNvPr id="96" name="AutoShape 42">
            <a:extLst>
              <a:ext uri="{FF2B5EF4-FFF2-40B4-BE49-F238E27FC236}">
                <a16:creationId xmlns:a16="http://schemas.microsoft.com/office/drawing/2014/main" id="{0FFEC3DD-218D-448F-A40B-B5BAEE33DAF6}"/>
              </a:ext>
            </a:extLst>
          </p:cNvPr>
          <p:cNvSpPr>
            <a:spLocks noChangeArrowheads="1"/>
          </p:cNvSpPr>
          <p:nvPr/>
        </p:nvSpPr>
        <p:spPr bwMode="auto">
          <a:xfrm>
            <a:off x="5246495" y="3461204"/>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4.1</a:t>
            </a:r>
          </a:p>
        </p:txBody>
      </p:sp>
      <p:sp>
        <p:nvSpPr>
          <p:cNvPr id="97" name="AutoShape 42">
            <a:extLst>
              <a:ext uri="{FF2B5EF4-FFF2-40B4-BE49-F238E27FC236}">
                <a16:creationId xmlns:a16="http://schemas.microsoft.com/office/drawing/2014/main" id="{CA0A615D-CEE6-407D-92FE-6926D4EF4021}"/>
              </a:ext>
            </a:extLst>
          </p:cNvPr>
          <p:cNvSpPr>
            <a:spLocks noChangeArrowheads="1"/>
          </p:cNvSpPr>
          <p:nvPr/>
        </p:nvSpPr>
        <p:spPr bwMode="auto">
          <a:xfrm>
            <a:off x="5633205" y="3461204"/>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4.2</a:t>
            </a:r>
          </a:p>
        </p:txBody>
      </p:sp>
      <p:sp>
        <p:nvSpPr>
          <p:cNvPr id="98" name="AutoShape 42">
            <a:extLst>
              <a:ext uri="{FF2B5EF4-FFF2-40B4-BE49-F238E27FC236}">
                <a16:creationId xmlns:a16="http://schemas.microsoft.com/office/drawing/2014/main" id="{34994889-FBDF-41AB-8376-6B6DFBA215CE}"/>
              </a:ext>
            </a:extLst>
          </p:cNvPr>
          <p:cNvSpPr>
            <a:spLocks noChangeArrowheads="1"/>
          </p:cNvSpPr>
          <p:nvPr/>
        </p:nvSpPr>
        <p:spPr bwMode="auto">
          <a:xfrm>
            <a:off x="7651668" y="3461208"/>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5.3</a:t>
            </a:r>
          </a:p>
        </p:txBody>
      </p:sp>
      <p:sp>
        <p:nvSpPr>
          <p:cNvPr id="99" name="AutoShape 42">
            <a:extLst>
              <a:ext uri="{FF2B5EF4-FFF2-40B4-BE49-F238E27FC236}">
                <a16:creationId xmlns:a16="http://schemas.microsoft.com/office/drawing/2014/main" id="{E4F82FC3-D2D5-4F05-B528-7D5288A800D1}"/>
              </a:ext>
            </a:extLst>
          </p:cNvPr>
          <p:cNvSpPr>
            <a:spLocks noChangeArrowheads="1"/>
          </p:cNvSpPr>
          <p:nvPr/>
        </p:nvSpPr>
        <p:spPr bwMode="auto">
          <a:xfrm>
            <a:off x="6878248" y="3461208"/>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5.1</a:t>
            </a:r>
          </a:p>
        </p:txBody>
      </p:sp>
      <p:sp>
        <p:nvSpPr>
          <p:cNvPr id="100" name="AutoShape 42">
            <a:extLst>
              <a:ext uri="{FF2B5EF4-FFF2-40B4-BE49-F238E27FC236}">
                <a16:creationId xmlns:a16="http://schemas.microsoft.com/office/drawing/2014/main" id="{D5ED37F9-624B-4A96-9508-D1C8D1A6789D}"/>
              </a:ext>
            </a:extLst>
          </p:cNvPr>
          <p:cNvSpPr>
            <a:spLocks noChangeArrowheads="1"/>
          </p:cNvSpPr>
          <p:nvPr/>
        </p:nvSpPr>
        <p:spPr bwMode="auto">
          <a:xfrm>
            <a:off x="7264958" y="3461208"/>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5.2</a:t>
            </a:r>
          </a:p>
        </p:txBody>
      </p:sp>
      <p:sp>
        <p:nvSpPr>
          <p:cNvPr id="101" name="AutoShape 42">
            <a:extLst>
              <a:ext uri="{FF2B5EF4-FFF2-40B4-BE49-F238E27FC236}">
                <a16:creationId xmlns:a16="http://schemas.microsoft.com/office/drawing/2014/main" id="{758D4144-DA7D-4765-9666-A6F764424DAF}"/>
              </a:ext>
            </a:extLst>
          </p:cNvPr>
          <p:cNvSpPr>
            <a:spLocks noChangeArrowheads="1"/>
          </p:cNvSpPr>
          <p:nvPr/>
        </p:nvSpPr>
        <p:spPr bwMode="auto">
          <a:xfrm>
            <a:off x="6878249" y="3712750"/>
            <a:ext cx="1125237"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5.4</a:t>
            </a:r>
          </a:p>
        </p:txBody>
      </p:sp>
      <p:sp>
        <p:nvSpPr>
          <p:cNvPr id="102" name="Rechteck 101">
            <a:extLst>
              <a:ext uri="{FF2B5EF4-FFF2-40B4-BE49-F238E27FC236}">
                <a16:creationId xmlns:a16="http://schemas.microsoft.com/office/drawing/2014/main" id="{2868A154-CBFF-438E-9DFF-58524006E791}"/>
              </a:ext>
            </a:extLst>
          </p:cNvPr>
          <p:cNvSpPr/>
          <p:nvPr/>
        </p:nvSpPr>
        <p:spPr bwMode="auto">
          <a:xfrm>
            <a:off x="8282909" y="4542060"/>
            <a:ext cx="595928" cy="353583"/>
          </a:xfrm>
          <a:prstGeom prst="rect">
            <a:avLst/>
          </a:prstGeom>
          <a:solidFill>
            <a:sysClr val="window" lastClr="FFFFFF"/>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77110" tIns="38556" rIns="77110" bIns="38556" numCol="1" spcCol="0" rtlCol="0" fromWordArt="0" anchor="t" anchorCtr="0" forceAA="0" compatLnSpc="1">
            <a:prstTxWarp prst="textNoShape">
              <a:avLst/>
            </a:prstTxWarp>
            <a:noAutofit/>
          </a:bodyPr>
          <a:lstStyle/>
          <a:p>
            <a:pPr marL="0" marR="0" lvl="0" indent="0" defTabSz="539222" eaLnBrk="0" fontAlgn="base" latinLnBrk="0" hangingPunct="0">
              <a:lnSpc>
                <a:spcPct val="100000"/>
              </a:lnSpc>
              <a:spcBef>
                <a:spcPct val="0"/>
              </a:spcBef>
              <a:spcAft>
                <a:spcPct val="0"/>
              </a:spcAft>
              <a:buClrTx/>
              <a:buSzTx/>
              <a:buFontTx/>
              <a:buNone/>
              <a:tabLst/>
              <a:defRPr/>
            </a:pPr>
            <a:endParaRPr kumimoji="0" lang="de-DE" sz="1415" b="0" i="0" u="none" strike="noStrike" kern="0" cap="none" spc="0" normalizeH="0" baseline="0" noProof="0" dirty="0">
              <a:ln>
                <a:noFill/>
              </a:ln>
              <a:solidFill>
                <a:srgbClr val="000000"/>
              </a:solidFill>
              <a:effectLst/>
              <a:uLnTx/>
              <a:uFillTx/>
              <a:ea typeface="ＭＳ Ｐゴシック" pitchFamily="-16" charset="-128"/>
            </a:endParaRPr>
          </a:p>
        </p:txBody>
      </p:sp>
      <p:sp>
        <p:nvSpPr>
          <p:cNvPr id="103" name="Text Box 41">
            <a:extLst>
              <a:ext uri="{FF2B5EF4-FFF2-40B4-BE49-F238E27FC236}">
                <a16:creationId xmlns:a16="http://schemas.microsoft.com/office/drawing/2014/main" id="{895D2DC9-EC90-4A90-98E3-B2A3ABC08827}"/>
              </a:ext>
            </a:extLst>
          </p:cNvPr>
          <p:cNvSpPr txBox="1">
            <a:spLocks noChangeArrowheads="1"/>
          </p:cNvSpPr>
          <p:nvPr/>
        </p:nvSpPr>
        <p:spPr bwMode="gray">
          <a:xfrm>
            <a:off x="6818098" y="3920921"/>
            <a:ext cx="1781315" cy="1702903"/>
          </a:xfrm>
          <a:prstGeom prst="rect">
            <a:avLst/>
          </a:prstGeom>
          <a:noFill/>
          <a:ln>
            <a:noFill/>
          </a:ln>
        </p:spPr>
        <p:txBody>
          <a:bodyPr wrap="square" lIns="77096" tIns="38545" rIns="77096" bIns="38545">
            <a:spAutoFit/>
          </a:bodyPr>
          <a:lstStyle>
            <a:lvl1pPr marL="261938" indent="-261938" eaLnBrk="0" hangingPunct="0">
              <a:tabLst>
                <a:tab pos="266700" algn="l"/>
              </a:tabLst>
              <a:defRPr sz="1600">
                <a:solidFill>
                  <a:schemeClr val="tx1"/>
                </a:solidFill>
                <a:latin typeface="Arial" charset="0"/>
              </a:defRPr>
            </a:lvl1pPr>
            <a:lvl2pPr marL="742950" indent="-285750" eaLnBrk="0" hangingPunct="0">
              <a:tabLst>
                <a:tab pos="266700" algn="l"/>
              </a:tabLst>
              <a:defRPr sz="1600">
                <a:solidFill>
                  <a:schemeClr val="tx1"/>
                </a:solidFill>
                <a:latin typeface="Arial" charset="0"/>
              </a:defRPr>
            </a:lvl2pPr>
            <a:lvl3pPr marL="1143000" indent="-228600" eaLnBrk="0" hangingPunct="0">
              <a:tabLst>
                <a:tab pos="266700" algn="l"/>
              </a:tabLst>
              <a:defRPr sz="1600">
                <a:solidFill>
                  <a:schemeClr val="tx1"/>
                </a:solidFill>
                <a:latin typeface="Arial" charset="0"/>
              </a:defRPr>
            </a:lvl3pPr>
            <a:lvl4pPr marL="1600200" indent="-228600" eaLnBrk="0" hangingPunct="0">
              <a:tabLst>
                <a:tab pos="266700" algn="l"/>
              </a:tabLst>
              <a:defRPr sz="1600">
                <a:solidFill>
                  <a:schemeClr val="tx1"/>
                </a:solidFill>
                <a:latin typeface="Arial" charset="0"/>
              </a:defRPr>
            </a:lvl4pPr>
            <a:lvl5pPr marL="2057400" indent="-228600" eaLnBrk="0" hangingPunct="0">
              <a:tabLst>
                <a:tab pos="266700" algn="l"/>
              </a:tabLst>
              <a:defRPr sz="1600">
                <a:solidFill>
                  <a:schemeClr val="tx1"/>
                </a:solidFill>
                <a:latin typeface="Arial" charset="0"/>
              </a:defRPr>
            </a:lvl5pPr>
            <a:lvl6pPr marL="2514600" indent="-228600" algn="ctr" eaLnBrk="0" fontAlgn="base" hangingPunct="0">
              <a:spcBef>
                <a:spcPct val="50000"/>
              </a:spcBef>
              <a:spcAft>
                <a:spcPct val="0"/>
              </a:spcAft>
              <a:tabLst>
                <a:tab pos="266700" algn="l"/>
              </a:tabLst>
              <a:defRPr sz="1600">
                <a:solidFill>
                  <a:schemeClr val="tx1"/>
                </a:solidFill>
                <a:latin typeface="Arial" charset="0"/>
              </a:defRPr>
            </a:lvl6pPr>
            <a:lvl7pPr marL="2971800" indent="-228600" algn="ctr" eaLnBrk="0" fontAlgn="base" hangingPunct="0">
              <a:spcBef>
                <a:spcPct val="50000"/>
              </a:spcBef>
              <a:spcAft>
                <a:spcPct val="0"/>
              </a:spcAft>
              <a:tabLst>
                <a:tab pos="266700" algn="l"/>
              </a:tabLst>
              <a:defRPr sz="1600">
                <a:solidFill>
                  <a:schemeClr val="tx1"/>
                </a:solidFill>
                <a:latin typeface="Arial" charset="0"/>
              </a:defRPr>
            </a:lvl7pPr>
            <a:lvl8pPr marL="3429000" indent="-228600" algn="ctr" eaLnBrk="0" fontAlgn="base" hangingPunct="0">
              <a:spcBef>
                <a:spcPct val="50000"/>
              </a:spcBef>
              <a:spcAft>
                <a:spcPct val="0"/>
              </a:spcAft>
              <a:tabLst>
                <a:tab pos="266700" algn="l"/>
              </a:tabLst>
              <a:defRPr sz="1600">
                <a:solidFill>
                  <a:schemeClr val="tx1"/>
                </a:solidFill>
                <a:latin typeface="Arial" charset="0"/>
              </a:defRPr>
            </a:lvl8pPr>
            <a:lvl9pPr marL="3886200" indent="-228600" algn="ctr" eaLnBrk="0" fontAlgn="base" hangingPunct="0">
              <a:spcBef>
                <a:spcPct val="50000"/>
              </a:spcBef>
              <a:spcAft>
                <a:spcPct val="0"/>
              </a:spcAft>
              <a:tabLst>
                <a:tab pos="266700" algn="l"/>
              </a:tabLst>
              <a:defRPr sz="1600">
                <a:solidFill>
                  <a:schemeClr val="tx1"/>
                </a:solidFill>
                <a:latin typeface="Arial" charset="0"/>
              </a:defRPr>
            </a:lvl9pPr>
          </a:lstStyle>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5.1 Angebotseinholung</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5.2 Vergabe</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5.3 Überwachung der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Ausführungsplanung</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5.4 Umsetzungsplanung</a:t>
            </a:r>
          </a:p>
        </p:txBody>
      </p:sp>
      <p:sp>
        <p:nvSpPr>
          <p:cNvPr id="104" name="AutoShape 45">
            <a:hlinkClick r:id="" action="ppaction://noaction"/>
            <a:extLst>
              <a:ext uri="{FF2B5EF4-FFF2-40B4-BE49-F238E27FC236}">
                <a16:creationId xmlns:a16="http://schemas.microsoft.com/office/drawing/2014/main" id="{E71F7984-C2D8-41F0-B830-4183C199848F}"/>
              </a:ext>
            </a:extLst>
          </p:cNvPr>
          <p:cNvSpPr>
            <a:spLocks noChangeArrowheads="1"/>
          </p:cNvSpPr>
          <p:nvPr/>
        </p:nvSpPr>
        <p:spPr bwMode="auto">
          <a:xfrm>
            <a:off x="1914850"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Grundlagen-</a:t>
            </a:r>
            <a:br>
              <a:rPr kumimoji="0" lang="de-DE" sz="1266" b="0" i="0" u="none" strike="noStrike" kern="0" cap="none" spc="0" normalizeH="0" baseline="0" noProof="0" dirty="0">
                <a:ln>
                  <a:noFill/>
                </a:ln>
                <a:solidFill>
                  <a:prstClr val="black"/>
                </a:solidFill>
                <a:effectLst/>
                <a:uLnTx/>
                <a:uFillTx/>
              </a:rPr>
            </a:br>
            <a:r>
              <a:rPr kumimoji="0" lang="de-DE" sz="1266" b="0" i="0" u="none" strike="noStrike" kern="0" cap="none" spc="0" normalizeH="0" baseline="0" noProof="0" dirty="0" err="1">
                <a:ln>
                  <a:noFill/>
                </a:ln>
                <a:solidFill>
                  <a:prstClr val="black"/>
                </a:solidFill>
                <a:effectLst/>
                <a:uLnTx/>
                <a:uFillTx/>
              </a:rPr>
              <a:t>ermittlung</a:t>
            </a:r>
            <a:endParaRPr kumimoji="0" lang="de-DE" sz="1266" b="0" i="0" u="none" strike="noStrike" kern="0" cap="none" spc="0" normalizeH="0" baseline="0" noProof="0" dirty="0">
              <a:ln>
                <a:noFill/>
              </a:ln>
              <a:solidFill>
                <a:prstClr val="black"/>
              </a:solidFill>
              <a:effectLst/>
              <a:uLnTx/>
              <a:uFillTx/>
            </a:endParaRPr>
          </a:p>
        </p:txBody>
      </p:sp>
      <p:sp>
        <p:nvSpPr>
          <p:cNvPr id="105" name="AutoShape 45">
            <a:hlinkClick r:id="" action="ppaction://noaction"/>
            <a:extLst>
              <a:ext uri="{FF2B5EF4-FFF2-40B4-BE49-F238E27FC236}">
                <a16:creationId xmlns:a16="http://schemas.microsoft.com/office/drawing/2014/main" id="{A291D110-A475-40DA-8698-0FB3BFB2DE80}"/>
              </a:ext>
            </a:extLst>
          </p:cNvPr>
          <p:cNvSpPr>
            <a:spLocks noChangeArrowheads="1"/>
          </p:cNvSpPr>
          <p:nvPr/>
        </p:nvSpPr>
        <p:spPr bwMode="auto">
          <a:xfrm>
            <a:off x="1914853"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2</a:t>
            </a:r>
          </a:p>
        </p:txBody>
      </p:sp>
      <p:sp>
        <p:nvSpPr>
          <p:cNvPr id="106" name="AutoShape 45">
            <a:hlinkClick r:id="" action="ppaction://noaction"/>
            <a:extLst>
              <a:ext uri="{FF2B5EF4-FFF2-40B4-BE49-F238E27FC236}">
                <a16:creationId xmlns:a16="http://schemas.microsoft.com/office/drawing/2014/main" id="{3C3CE332-A753-4501-9BA1-4635B544A44E}"/>
              </a:ext>
            </a:extLst>
          </p:cNvPr>
          <p:cNvSpPr>
            <a:spLocks noChangeArrowheads="1"/>
          </p:cNvSpPr>
          <p:nvPr/>
        </p:nvSpPr>
        <p:spPr bwMode="auto">
          <a:xfrm>
            <a:off x="3543191"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  Konzept-</a:t>
            </a:r>
          </a:p>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err="1">
                <a:ln>
                  <a:noFill/>
                </a:ln>
                <a:solidFill>
                  <a:prstClr val="black"/>
                </a:solidFill>
                <a:effectLst/>
                <a:uLnTx/>
                <a:uFillTx/>
              </a:rPr>
              <a:t>planung</a:t>
            </a:r>
            <a:endParaRPr kumimoji="0" lang="de-DE" sz="1266" b="0" i="0" u="none" strike="noStrike" kern="0" cap="none" spc="0" normalizeH="0" baseline="0" noProof="0" dirty="0">
              <a:ln>
                <a:noFill/>
              </a:ln>
              <a:solidFill>
                <a:prstClr val="black"/>
              </a:solidFill>
              <a:effectLst/>
              <a:uLnTx/>
              <a:uFillTx/>
            </a:endParaRPr>
          </a:p>
        </p:txBody>
      </p:sp>
      <p:sp>
        <p:nvSpPr>
          <p:cNvPr id="107" name="AutoShape 45">
            <a:hlinkClick r:id="" action="ppaction://noaction"/>
            <a:extLst>
              <a:ext uri="{FF2B5EF4-FFF2-40B4-BE49-F238E27FC236}">
                <a16:creationId xmlns:a16="http://schemas.microsoft.com/office/drawing/2014/main" id="{F91AB989-4ACA-4CD6-B1F9-09E67A510953}"/>
              </a:ext>
            </a:extLst>
          </p:cNvPr>
          <p:cNvSpPr>
            <a:spLocks noChangeArrowheads="1"/>
          </p:cNvSpPr>
          <p:nvPr/>
        </p:nvSpPr>
        <p:spPr bwMode="auto">
          <a:xfrm>
            <a:off x="3543192"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a:ln>
                  <a:noFill/>
                </a:ln>
                <a:solidFill>
                  <a:prstClr val="white"/>
                </a:solidFill>
                <a:effectLst/>
                <a:uLnTx/>
                <a:uFillTx/>
              </a:rPr>
              <a:t>Phase 3</a:t>
            </a:r>
          </a:p>
        </p:txBody>
      </p:sp>
      <p:sp>
        <p:nvSpPr>
          <p:cNvPr id="108" name="AutoShape 45">
            <a:hlinkClick r:id="" action="ppaction://noaction"/>
            <a:extLst>
              <a:ext uri="{FF2B5EF4-FFF2-40B4-BE49-F238E27FC236}">
                <a16:creationId xmlns:a16="http://schemas.microsoft.com/office/drawing/2014/main" id="{AB2FC4FB-069F-4D73-8093-5F84D3551FE5}"/>
              </a:ext>
            </a:extLst>
          </p:cNvPr>
          <p:cNvSpPr>
            <a:spLocks noChangeArrowheads="1"/>
          </p:cNvSpPr>
          <p:nvPr/>
        </p:nvSpPr>
        <p:spPr bwMode="auto">
          <a:xfrm>
            <a:off x="286512"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266" b="0" i="0" u="none" strike="noStrike" kern="0" cap="none" spc="0" normalizeH="0" baseline="0" noProof="0" dirty="0">
                <a:ln>
                  <a:noFill/>
                </a:ln>
                <a:solidFill>
                  <a:prstClr val="black"/>
                </a:solidFill>
                <a:effectLst/>
                <a:uLnTx/>
                <a:uFillTx/>
              </a:rPr>
              <a:t>  Zielfestlegung</a:t>
            </a:r>
          </a:p>
        </p:txBody>
      </p:sp>
      <p:sp>
        <p:nvSpPr>
          <p:cNvPr id="109" name="AutoShape 45">
            <a:hlinkClick r:id="" action="ppaction://noaction"/>
            <a:extLst>
              <a:ext uri="{FF2B5EF4-FFF2-40B4-BE49-F238E27FC236}">
                <a16:creationId xmlns:a16="http://schemas.microsoft.com/office/drawing/2014/main" id="{2A26DB9E-FB27-4B8C-85D8-99CC6409A76C}"/>
              </a:ext>
            </a:extLst>
          </p:cNvPr>
          <p:cNvSpPr>
            <a:spLocks noChangeArrowheads="1"/>
          </p:cNvSpPr>
          <p:nvPr/>
        </p:nvSpPr>
        <p:spPr bwMode="auto">
          <a:xfrm>
            <a:off x="286516"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1</a:t>
            </a:r>
          </a:p>
        </p:txBody>
      </p:sp>
      <p:sp>
        <p:nvSpPr>
          <p:cNvPr id="110" name="Text Box 41">
            <a:extLst>
              <a:ext uri="{FF2B5EF4-FFF2-40B4-BE49-F238E27FC236}">
                <a16:creationId xmlns:a16="http://schemas.microsoft.com/office/drawing/2014/main" id="{B5C26D62-C68B-44FE-A0E4-66FC434CA321}"/>
              </a:ext>
            </a:extLst>
          </p:cNvPr>
          <p:cNvSpPr txBox="1">
            <a:spLocks noChangeArrowheads="1"/>
          </p:cNvSpPr>
          <p:nvPr/>
        </p:nvSpPr>
        <p:spPr bwMode="gray">
          <a:xfrm>
            <a:off x="1946216" y="4859247"/>
            <a:ext cx="1423584" cy="721545"/>
          </a:xfrm>
          <a:prstGeom prst="rect">
            <a:avLst/>
          </a:prstGeom>
          <a:noFill/>
          <a:ln>
            <a:noFill/>
          </a:ln>
        </p:spPr>
        <p:txBody>
          <a:bodyPr wrap="none" lIns="77096" tIns="38545" rIns="77096" bIns="38545">
            <a:spAutoFit/>
          </a:bodyPr>
          <a:lstStyle>
            <a:lvl1pPr marL="261938" indent="-261938" eaLnBrk="0" hangingPunct="0">
              <a:tabLst>
                <a:tab pos="266700" algn="l"/>
              </a:tabLst>
              <a:defRPr sz="1600">
                <a:solidFill>
                  <a:schemeClr val="tx1"/>
                </a:solidFill>
                <a:latin typeface="Arial" charset="0"/>
              </a:defRPr>
            </a:lvl1pPr>
            <a:lvl2pPr marL="742950" indent="-285750" eaLnBrk="0" hangingPunct="0">
              <a:tabLst>
                <a:tab pos="266700" algn="l"/>
              </a:tabLst>
              <a:defRPr sz="1600">
                <a:solidFill>
                  <a:schemeClr val="tx1"/>
                </a:solidFill>
                <a:latin typeface="Arial" charset="0"/>
              </a:defRPr>
            </a:lvl2pPr>
            <a:lvl3pPr marL="1143000" indent="-228600" eaLnBrk="0" hangingPunct="0">
              <a:tabLst>
                <a:tab pos="266700" algn="l"/>
              </a:tabLst>
              <a:defRPr sz="1600">
                <a:solidFill>
                  <a:schemeClr val="tx1"/>
                </a:solidFill>
                <a:latin typeface="Arial" charset="0"/>
              </a:defRPr>
            </a:lvl3pPr>
            <a:lvl4pPr marL="1600200" indent="-228600" eaLnBrk="0" hangingPunct="0">
              <a:tabLst>
                <a:tab pos="266700" algn="l"/>
              </a:tabLst>
              <a:defRPr sz="1600">
                <a:solidFill>
                  <a:schemeClr val="tx1"/>
                </a:solidFill>
                <a:latin typeface="Arial" charset="0"/>
              </a:defRPr>
            </a:lvl4pPr>
            <a:lvl5pPr marL="2057400" indent="-228600" eaLnBrk="0" hangingPunct="0">
              <a:tabLst>
                <a:tab pos="266700" algn="l"/>
              </a:tabLst>
              <a:defRPr sz="1600">
                <a:solidFill>
                  <a:schemeClr val="tx1"/>
                </a:solidFill>
                <a:latin typeface="Arial" charset="0"/>
              </a:defRPr>
            </a:lvl5pPr>
            <a:lvl6pPr marL="2514600" indent="-228600" algn="ctr" eaLnBrk="0" fontAlgn="base" hangingPunct="0">
              <a:spcBef>
                <a:spcPct val="50000"/>
              </a:spcBef>
              <a:spcAft>
                <a:spcPct val="0"/>
              </a:spcAft>
              <a:tabLst>
                <a:tab pos="266700" algn="l"/>
              </a:tabLst>
              <a:defRPr sz="1600">
                <a:solidFill>
                  <a:schemeClr val="tx1"/>
                </a:solidFill>
                <a:latin typeface="Arial" charset="0"/>
              </a:defRPr>
            </a:lvl6pPr>
            <a:lvl7pPr marL="2971800" indent="-228600" algn="ctr" eaLnBrk="0" fontAlgn="base" hangingPunct="0">
              <a:spcBef>
                <a:spcPct val="50000"/>
              </a:spcBef>
              <a:spcAft>
                <a:spcPct val="0"/>
              </a:spcAft>
              <a:tabLst>
                <a:tab pos="266700" algn="l"/>
              </a:tabLst>
              <a:defRPr sz="1600">
                <a:solidFill>
                  <a:schemeClr val="tx1"/>
                </a:solidFill>
                <a:latin typeface="Arial" charset="0"/>
              </a:defRPr>
            </a:lvl7pPr>
            <a:lvl8pPr marL="3429000" indent="-228600" algn="ctr" eaLnBrk="0" fontAlgn="base" hangingPunct="0">
              <a:spcBef>
                <a:spcPct val="50000"/>
              </a:spcBef>
              <a:spcAft>
                <a:spcPct val="0"/>
              </a:spcAft>
              <a:tabLst>
                <a:tab pos="266700" algn="l"/>
              </a:tabLst>
              <a:defRPr sz="1600">
                <a:solidFill>
                  <a:schemeClr val="tx1"/>
                </a:solidFill>
                <a:latin typeface="Arial" charset="0"/>
              </a:defRPr>
            </a:lvl8pPr>
            <a:lvl9pPr marL="3886200" indent="-228600" algn="ctr" eaLnBrk="0" fontAlgn="base" hangingPunct="0">
              <a:spcBef>
                <a:spcPct val="50000"/>
              </a:spcBef>
              <a:spcAft>
                <a:spcPct val="0"/>
              </a:spcAft>
              <a:tabLst>
                <a:tab pos="266700" algn="l"/>
              </a:tabLst>
              <a:defRPr sz="1600">
                <a:solidFill>
                  <a:schemeClr val="tx1"/>
                </a:solidFill>
                <a:latin typeface="Arial" charset="0"/>
              </a:defRPr>
            </a:lvl9pPr>
          </a:lstStyle>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2.1 Informations-</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err="1">
                <a:ln>
                  <a:noFill/>
                </a:ln>
                <a:solidFill>
                  <a:srgbClr val="000000"/>
                </a:solidFill>
                <a:effectLst/>
                <a:uLnTx/>
                <a:uFillTx/>
                <a:latin typeface="Arial"/>
              </a:rPr>
              <a:t>beschaffung</a:t>
            </a:r>
            <a:endParaRPr kumimoji="0" lang="de-DE" sz="928" b="0" i="0" u="none" strike="noStrike" kern="0" cap="none" spc="0" normalizeH="0" baseline="0" noProof="0" dirty="0">
              <a:ln>
                <a:noFill/>
              </a:ln>
              <a:solidFill>
                <a:srgbClr val="000000"/>
              </a:solidFill>
              <a:effectLst/>
              <a:uLnTx/>
              <a:uFillTx/>
              <a:latin typeface="Arial"/>
            </a:endParaRPr>
          </a:p>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2.2 Informations-</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err="1">
                <a:ln>
                  <a:noFill/>
                </a:ln>
                <a:solidFill>
                  <a:srgbClr val="000000"/>
                </a:solidFill>
                <a:effectLst/>
                <a:uLnTx/>
                <a:uFillTx/>
                <a:latin typeface="Arial"/>
              </a:rPr>
              <a:t>auswertung</a:t>
            </a:r>
            <a:endParaRPr kumimoji="0" lang="de-DE" sz="928" b="0" i="0" u="none" strike="noStrike" kern="0" cap="none" spc="0" normalizeH="0" baseline="0" noProof="0" dirty="0">
              <a:ln>
                <a:noFill/>
              </a:ln>
              <a:solidFill>
                <a:srgbClr val="000000"/>
              </a:solidFill>
              <a:effectLst/>
              <a:uLnTx/>
              <a:uFillTx/>
              <a:latin typeface="Arial"/>
            </a:endParaRPr>
          </a:p>
        </p:txBody>
      </p:sp>
      <p:sp>
        <p:nvSpPr>
          <p:cNvPr id="111" name="Line 4">
            <a:extLst>
              <a:ext uri="{FF2B5EF4-FFF2-40B4-BE49-F238E27FC236}">
                <a16:creationId xmlns:a16="http://schemas.microsoft.com/office/drawing/2014/main" id="{DA2C858F-35BA-470E-848A-B0CAC0402846}"/>
              </a:ext>
            </a:extLst>
          </p:cNvPr>
          <p:cNvSpPr>
            <a:spLocks noChangeShapeType="1"/>
          </p:cNvSpPr>
          <p:nvPr/>
        </p:nvSpPr>
        <p:spPr bwMode="gray">
          <a:xfrm>
            <a:off x="1937617" y="3397227"/>
            <a:ext cx="0" cy="2125091"/>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112" name="Line 61">
            <a:extLst>
              <a:ext uri="{FF2B5EF4-FFF2-40B4-BE49-F238E27FC236}">
                <a16:creationId xmlns:a16="http://schemas.microsoft.com/office/drawing/2014/main" id="{27A8446F-2458-4786-824E-8753D89AD925}"/>
              </a:ext>
            </a:extLst>
          </p:cNvPr>
          <p:cNvSpPr>
            <a:spLocks noChangeShapeType="1"/>
          </p:cNvSpPr>
          <p:nvPr/>
        </p:nvSpPr>
        <p:spPr bwMode="gray">
          <a:xfrm>
            <a:off x="297208" y="3397227"/>
            <a:ext cx="0" cy="1821507"/>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113" name="Line 62">
            <a:extLst>
              <a:ext uri="{FF2B5EF4-FFF2-40B4-BE49-F238E27FC236}">
                <a16:creationId xmlns:a16="http://schemas.microsoft.com/office/drawing/2014/main" id="{12528A05-1F1F-4F0E-AF31-BC887DCF64D0}"/>
              </a:ext>
            </a:extLst>
          </p:cNvPr>
          <p:cNvSpPr>
            <a:spLocks noChangeShapeType="1"/>
          </p:cNvSpPr>
          <p:nvPr/>
        </p:nvSpPr>
        <p:spPr bwMode="gray">
          <a:xfrm>
            <a:off x="3552548" y="3397227"/>
            <a:ext cx="0" cy="1244696"/>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114" name="Line 2">
            <a:extLst>
              <a:ext uri="{FF2B5EF4-FFF2-40B4-BE49-F238E27FC236}">
                <a16:creationId xmlns:a16="http://schemas.microsoft.com/office/drawing/2014/main" id="{AD8AC73A-5BD8-42D0-BE8F-3DC860E881C4}"/>
              </a:ext>
            </a:extLst>
          </p:cNvPr>
          <p:cNvSpPr>
            <a:spLocks noChangeShapeType="1"/>
          </p:cNvSpPr>
          <p:nvPr/>
        </p:nvSpPr>
        <p:spPr bwMode="gray">
          <a:xfrm>
            <a:off x="5182261" y="3406783"/>
            <a:ext cx="0" cy="2307242"/>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115" name="Text Box 41">
            <a:extLst>
              <a:ext uri="{FF2B5EF4-FFF2-40B4-BE49-F238E27FC236}">
                <a16:creationId xmlns:a16="http://schemas.microsoft.com/office/drawing/2014/main" id="{B7A791ED-315C-49B2-926E-694B35253C3F}"/>
              </a:ext>
            </a:extLst>
          </p:cNvPr>
          <p:cNvSpPr txBox="1">
            <a:spLocks noChangeArrowheads="1"/>
          </p:cNvSpPr>
          <p:nvPr/>
        </p:nvSpPr>
        <p:spPr bwMode="gray">
          <a:xfrm>
            <a:off x="3551612" y="3919997"/>
            <a:ext cx="1688705" cy="739390"/>
          </a:xfrm>
          <a:prstGeom prst="rect">
            <a:avLst/>
          </a:prstGeom>
          <a:noFill/>
          <a:ln>
            <a:noFill/>
          </a:ln>
        </p:spPr>
        <p:txBody>
          <a:bodyPr wrap="none" lIns="77096" tIns="38545" rIns="77096" bIns="38545">
            <a:spAutoFit/>
          </a:bodyPr>
          <a:lstStyle>
            <a:defPPr>
              <a:defRPr lang="de-DE"/>
            </a:defPPr>
            <a:lvl1pPr marL="261938" indent="-261938">
              <a:lnSpc>
                <a:spcPct val="90000"/>
              </a:lnSpc>
              <a:spcBef>
                <a:spcPct val="20000"/>
              </a:spcBef>
              <a:tabLst>
                <a:tab pos="266700" algn="l"/>
              </a:tabLst>
              <a:defRPr sz="1200">
                <a:solidFill>
                  <a:srgbClr val="000000"/>
                </a:solidFill>
                <a:latin typeface="+mj-lt"/>
              </a:defRPr>
            </a:lvl1pPr>
            <a:lvl2pPr marL="742950" indent="-285750" eaLnBrk="0" hangingPunct="0">
              <a:tabLst>
                <a:tab pos="266700" algn="l"/>
              </a:tabLst>
              <a:defRPr sz="1600">
                <a:latin typeface="Arial" charset="0"/>
              </a:defRPr>
            </a:lvl2pPr>
            <a:lvl3pPr marL="1143000" indent="-228600" eaLnBrk="0" hangingPunct="0">
              <a:tabLst>
                <a:tab pos="266700" algn="l"/>
              </a:tabLst>
              <a:defRPr sz="1600">
                <a:latin typeface="Arial" charset="0"/>
              </a:defRPr>
            </a:lvl3pPr>
            <a:lvl4pPr marL="1600200" indent="-228600" eaLnBrk="0" hangingPunct="0">
              <a:tabLst>
                <a:tab pos="266700" algn="l"/>
              </a:tabLst>
              <a:defRPr sz="1600">
                <a:latin typeface="Arial" charset="0"/>
              </a:defRPr>
            </a:lvl4pPr>
            <a:lvl5pPr marL="2057400" indent="-228600" eaLnBrk="0" hangingPunct="0">
              <a:tabLst>
                <a:tab pos="266700" algn="l"/>
              </a:tabLst>
              <a:defRPr sz="1600">
                <a:latin typeface="Arial" charset="0"/>
              </a:defRPr>
            </a:lvl5pPr>
            <a:lvl6pPr marL="2514600" indent="-228600" algn="ctr" eaLnBrk="0" fontAlgn="base" hangingPunct="0">
              <a:spcBef>
                <a:spcPct val="50000"/>
              </a:spcBef>
              <a:spcAft>
                <a:spcPct val="0"/>
              </a:spcAft>
              <a:tabLst>
                <a:tab pos="266700" algn="l"/>
              </a:tabLst>
              <a:defRPr sz="1600">
                <a:latin typeface="Arial" charset="0"/>
              </a:defRPr>
            </a:lvl6pPr>
            <a:lvl7pPr marL="2971800" indent="-228600" algn="ctr" eaLnBrk="0" fontAlgn="base" hangingPunct="0">
              <a:spcBef>
                <a:spcPct val="50000"/>
              </a:spcBef>
              <a:spcAft>
                <a:spcPct val="0"/>
              </a:spcAft>
              <a:tabLst>
                <a:tab pos="266700" algn="l"/>
              </a:tabLst>
              <a:defRPr sz="1600">
                <a:latin typeface="Arial" charset="0"/>
              </a:defRPr>
            </a:lvl7pPr>
            <a:lvl8pPr marL="3429000" indent="-228600" algn="ctr" eaLnBrk="0" fontAlgn="base" hangingPunct="0">
              <a:spcBef>
                <a:spcPct val="50000"/>
              </a:spcBef>
              <a:spcAft>
                <a:spcPct val="0"/>
              </a:spcAft>
              <a:tabLst>
                <a:tab pos="266700" algn="l"/>
              </a:tabLst>
              <a:defRPr sz="1600">
                <a:latin typeface="Arial" charset="0"/>
              </a:defRPr>
            </a:lvl8pPr>
            <a:lvl9pPr marL="3886200" indent="-228600" algn="ctr" eaLnBrk="0" fontAlgn="base" hangingPunct="0">
              <a:spcBef>
                <a:spcPct val="50000"/>
              </a:spcBef>
              <a:spcAft>
                <a:spcPct val="0"/>
              </a:spcAft>
              <a:tabLst>
                <a:tab pos="266700" algn="l"/>
              </a:tabLst>
              <a:defRPr sz="1600">
                <a:latin typeface="Arial" charset="0"/>
              </a:defRPr>
            </a:lvl9pPr>
          </a:lstStyle>
          <a:p>
            <a:pPr marL="194290" marR="0" lvl="0" indent="-194290" defTabSz="539222" eaLnBrk="1" fontAlgn="auto" latinLnBrk="0" hangingPunct="1">
              <a:lnSpc>
                <a:spcPct val="7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3.1 Strukturplanung</a:t>
            </a:r>
          </a:p>
          <a:p>
            <a:pPr marL="194290" marR="0" lvl="0" indent="-194290" defTabSz="539222" eaLnBrk="1" fontAlgn="auto" latinLnBrk="0" hangingPunct="1">
              <a:lnSpc>
                <a:spcPct val="7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3.2 Dimensionierung</a:t>
            </a:r>
          </a:p>
          <a:p>
            <a:pPr marL="194290" marR="0" lvl="0" indent="-194290" defTabSz="539222" eaLnBrk="1" fontAlgn="auto" latinLnBrk="0" hangingPunct="1">
              <a:lnSpc>
                <a:spcPct val="7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3.3 Idealplanung</a:t>
            </a:r>
          </a:p>
          <a:p>
            <a:pPr marL="194290" marR="0" lvl="0" indent="-194290" defTabSz="539222" eaLnBrk="1" fontAlgn="auto" latinLnBrk="0" hangingPunct="1">
              <a:lnSpc>
                <a:spcPct val="7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3.4 Realplanung</a:t>
            </a:r>
          </a:p>
        </p:txBody>
      </p:sp>
      <p:sp>
        <p:nvSpPr>
          <p:cNvPr id="116" name="AutoShape 42">
            <a:extLst>
              <a:ext uri="{FF2B5EF4-FFF2-40B4-BE49-F238E27FC236}">
                <a16:creationId xmlns:a16="http://schemas.microsoft.com/office/drawing/2014/main" id="{E63FB672-64DD-49BA-AE86-5A55F4F5C796}"/>
              </a:ext>
            </a:extLst>
          </p:cNvPr>
          <p:cNvSpPr>
            <a:spLocks noChangeArrowheads="1"/>
          </p:cNvSpPr>
          <p:nvPr/>
        </p:nvSpPr>
        <p:spPr bwMode="auto">
          <a:xfrm>
            <a:off x="4759057" y="3463749"/>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3.4</a:t>
            </a:r>
          </a:p>
        </p:txBody>
      </p:sp>
      <p:sp>
        <p:nvSpPr>
          <p:cNvPr id="117" name="AutoShape 42">
            <a:extLst>
              <a:ext uri="{FF2B5EF4-FFF2-40B4-BE49-F238E27FC236}">
                <a16:creationId xmlns:a16="http://schemas.microsoft.com/office/drawing/2014/main" id="{02F4B5C9-92DD-4479-9FF2-18F353EF2706}"/>
              </a:ext>
            </a:extLst>
          </p:cNvPr>
          <p:cNvSpPr>
            <a:spLocks noChangeArrowheads="1"/>
          </p:cNvSpPr>
          <p:nvPr/>
        </p:nvSpPr>
        <p:spPr bwMode="auto">
          <a:xfrm>
            <a:off x="4372347" y="3463749"/>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3.3</a:t>
            </a:r>
          </a:p>
        </p:txBody>
      </p:sp>
      <p:sp>
        <p:nvSpPr>
          <p:cNvPr id="118" name="AutoShape 42">
            <a:extLst>
              <a:ext uri="{FF2B5EF4-FFF2-40B4-BE49-F238E27FC236}">
                <a16:creationId xmlns:a16="http://schemas.microsoft.com/office/drawing/2014/main" id="{4E0E189C-0EA7-4297-9382-9783BB351684}"/>
              </a:ext>
            </a:extLst>
          </p:cNvPr>
          <p:cNvSpPr>
            <a:spLocks noChangeArrowheads="1"/>
          </p:cNvSpPr>
          <p:nvPr/>
        </p:nvSpPr>
        <p:spPr bwMode="auto">
          <a:xfrm>
            <a:off x="3598927" y="3463749"/>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3.1</a:t>
            </a:r>
          </a:p>
        </p:txBody>
      </p:sp>
      <p:sp>
        <p:nvSpPr>
          <p:cNvPr id="119" name="AutoShape 42">
            <a:extLst>
              <a:ext uri="{FF2B5EF4-FFF2-40B4-BE49-F238E27FC236}">
                <a16:creationId xmlns:a16="http://schemas.microsoft.com/office/drawing/2014/main" id="{4C5125CA-BC93-4FB4-8EC3-3B6F06729362}"/>
              </a:ext>
            </a:extLst>
          </p:cNvPr>
          <p:cNvSpPr>
            <a:spLocks noChangeArrowheads="1"/>
          </p:cNvSpPr>
          <p:nvPr/>
        </p:nvSpPr>
        <p:spPr bwMode="auto">
          <a:xfrm>
            <a:off x="3985637" y="3463749"/>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3.2</a:t>
            </a:r>
          </a:p>
        </p:txBody>
      </p:sp>
      <p:sp>
        <p:nvSpPr>
          <p:cNvPr id="120" name="AutoShape 42">
            <a:extLst>
              <a:ext uri="{FF2B5EF4-FFF2-40B4-BE49-F238E27FC236}">
                <a16:creationId xmlns:a16="http://schemas.microsoft.com/office/drawing/2014/main" id="{DDF5BC61-E4BE-4AE8-A7D0-6E1B05F1BC48}"/>
              </a:ext>
            </a:extLst>
          </p:cNvPr>
          <p:cNvSpPr>
            <a:spLocks noChangeArrowheads="1"/>
          </p:cNvSpPr>
          <p:nvPr/>
        </p:nvSpPr>
        <p:spPr bwMode="auto">
          <a:xfrm>
            <a:off x="1503456" y="3454840"/>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1.4</a:t>
            </a:r>
          </a:p>
        </p:txBody>
      </p:sp>
      <p:sp>
        <p:nvSpPr>
          <p:cNvPr id="121" name="AutoShape 42">
            <a:extLst>
              <a:ext uri="{FF2B5EF4-FFF2-40B4-BE49-F238E27FC236}">
                <a16:creationId xmlns:a16="http://schemas.microsoft.com/office/drawing/2014/main" id="{6D7354DB-945A-4AF3-99A8-23E4A25DC92B}"/>
              </a:ext>
            </a:extLst>
          </p:cNvPr>
          <p:cNvSpPr>
            <a:spLocks noChangeArrowheads="1"/>
          </p:cNvSpPr>
          <p:nvPr/>
        </p:nvSpPr>
        <p:spPr bwMode="auto">
          <a:xfrm>
            <a:off x="1116746" y="3454840"/>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1.3</a:t>
            </a:r>
          </a:p>
        </p:txBody>
      </p:sp>
      <p:sp>
        <p:nvSpPr>
          <p:cNvPr id="122" name="AutoShape 42">
            <a:extLst>
              <a:ext uri="{FF2B5EF4-FFF2-40B4-BE49-F238E27FC236}">
                <a16:creationId xmlns:a16="http://schemas.microsoft.com/office/drawing/2014/main" id="{E54A245A-804F-4A32-AA43-DD1AECFC6A36}"/>
              </a:ext>
            </a:extLst>
          </p:cNvPr>
          <p:cNvSpPr>
            <a:spLocks noChangeArrowheads="1"/>
          </p:cNvSpPr>
          <p:nvPr/>
        </p:nvSpPr>
        <p:spPr bwMode="auto">
          <a:xfrm>
            <a:off x="343326" y="3454840"/>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1.1</a:t>
            </a:r>
          </a:p>
        </p:txBody>
      </p:sp>
      <p:sp>
        <p:nvSpPr>
          <p:cNvPr id="123" name="AutoShape 42">
            <a:extLst>
              <a:ext uri="{FF2B5EF4-FFF2-40B4-BE49-F238E27FC236}">
                <a16:creationId xmlns:a16="http://schemas.microsoft.com/office/drawing/2014/main" id="{75EA1070-62AC-4F82-A968-536951056D47}"/>
              </a:ext>
            </a:extLst>
          </p:cNvPr>
          <p:cNvSpPr>
            <a:spLocks noChangeArrowheads="1"/>
          </p:cNvSpPr>
          <p:nvPr/>
        </p:nvSpPr>
        <p:spPr bwMode="auto">
          <a:xfrm>
            <a:off x="730036" y="3454840"/>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1.2</a:t>
            </a:r>
          </a:p>
        </p:txBody>
      </p:sp>
      <p:sp>
        <p:nvSpPr>
          <p:cNvPr id="124" name="AutoShape 42">
            <a:extLst>
              <a:ext uri="{FF2B5EF4-FFF2-40B4-BE49-F238E27FC236}">
                <a16:creationId xmlns:a16="http://schemas.microsoft.com/office/drawing/2014/main" id="{69D37285-62DD-4A63-A559-FEEBEE3245FB}"/>
              </a:ext>
            </a:extLst>
          </p:cNvPr>
          <p:cNvSpPr>
            <a:spLocks noChangeArrowheads="1"/>
          </p:cNvSpPr>
          <p:nvPr/>
        </p:nvSpPr>
        <p:spPr bwMode="auto">
          <a:xfrm>
            <a:off x="2001950" y="3461203"/>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2.1</a:t>
            </a:r>
          </a:p>
        </p:txBody>
      </p:sp>
      <p:sp>
        <p:nvSpPr>
          <p:cNvPr id="125" name="AutoShape 42">
            <a:extLst>
              <a:ext uri="{FF2B5EF4-FFF2-40B4-BE49-F238E27FC236}">
                <a16:creationId xmlns:a16="http://schemas.microsoft.com/office/drawing/2014/main" id="{02845E77-A6F0-4910-8826-B39A7AD3CDBA}"/>
              </a:ext>
            </a:extLst>
          </p:cNvPr>
          <p:cNvSpPr>
            <a:spLocks noChangeArrowheads="1"/>
          </p:cNvSpPr>
          <p:nvPr/>
        </p:nvSpPr>
        <p:spPr bwMode="auto">
          <a:xfrm>
            <a:off x="2388660" y="3461203"/>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2.2</a:t>
            </a:r>
          </a:p>
        </p:txBody>
      </p:sp>
      <p:sp>
        <p:nvSpPr>
          <p:cNvPr id="126" name="Rechteck 125">
            <a:extLst>
              <a:ext uri="{FF2B5EF4-FFF2-40B4-BE49-F238E27FC236}">
                <a16:creationId xmlns:a16="http://schemas.microsoft.com/office/drawing/2014/main" id="{C0999DEF-49DB-4835-83BA-0616FBB3EA1B}"/>
              </a:ext>
            </a:extLst>
          </p:cNvPr>
          <p:cNvSpPr/>
          <p:nvPr/>
        </p:nvSpPr>
        <p:spPr>
          <a:xfrm>
            <a:off x="1861197" y="4269812"/>
            <a:ext cx="149285" cy="333943"/>
          </a:xfrm>
          <a:prstGeom prst="rect">
            <a:avLst/>
          </a:prstGeom>
          <a:solidFill>
            <a:sysClr val="window" lastClr="FFFFFF"/>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GB" sz="944" b="0" i="0" u="none" strike="noStrike" kern="0" cap="none" spc="0" normalizeH="0" baseline="0" noProof="0">
              <a:ln>
                <a:noFill/>
              </a:ln>
              <a:solidFill>
                <a:prstClr val="white"/>
              </a:solidFill>
              <a:effectLst/>
              <a:uLnTx/>
              <a:uFillTx/>
              <a:latin typeface="Arial"/>
              <a:ea typeface="+mn-ea"/>
              <a:cs typeface="+mn-cs"/>
            </a:endParaRPr>
          </a:p>
        </p:txBody>
      </p:sp>
      <p:sp>
        <p:nvSpPr>
          <p:cNvPr id="127" name="Text Box 41">
            <a:extLst>
              <a:ext uri="{FF2B5EF4-FFF2-40B4-BE49-F238E27FC236}">
                <a16:creationId xmlns:a16="http://schemas.microsoft.com/office/drawing/2014/main" id="{1F6593CF-0A7D-4C6B-84D2-A70F3F42A9E2}"/>
              </a:ext>
            </a:extLst>
          </p:cNvPr>
          <p:cNvSpPr txBox="1">
            <a:spLocks noChangeArrowheads="1"/>
          </p:cNvSpPr>
          <p:nvPr/>
        </p:nvSpPr>
        <p:spPr bwMode="gray">
          <a:xfrm>
            <a:off x="294019" y="3919054"/>
            <a:ext cx="2253975" cy="1420209"/>
          </a:xfrm>
          <a:prstGeom prst="rect">
            <a:avLst/>
          </a:prstGeom>
          <a:noFill/>
          <a:ln>
            <a:noFill/>
          </a:ln>
        </p:spPr>
        <p:txBody>
          <a:bodyPr wrap="none" lIns="77096" tIns="38545" rIns="77096" bIns="38545">
            <a:spAutoFit/>
          </a:bodyPr>
          <a:lstStyle>
            <a:lvl1pPr marL="261938" indent="-261938" eaLnBrk="0" hangingPunct="0">
              <a:tabLst>
                <a:tab pos="266700" algn="l"/>
              </a:tabLst>
              <a:defRPr sz="1600">
                <a:solidFill>
                  <a:schemeClr val="tx1"/>
                </a:solidFill>
                <a:latin typeface="Arial" charset="0"/>
              </a:defRPr>
            </a:lvl1pPr>
            <a:lvl2pPr marL="742950" indent="-285750" eaLnBrk="0" hangingPunct="0">
              <a:tabLst>
                <a:tab pos="266700" algn="l"/>
              </a:tabLst>
              <a:defRPr sz="1600">
                <a:solidFill>
                  <a:schemeClr val="tx1"/>
                </a:solidFill>
                <a:latin typeface="Arial" charset="0"/>
              </a:defRPr>
            </a:lvl2pPr>
            <a:lvl3pPr marL="1143000" indent="-228600" eaLnBrk="0" hangingPunct="0">
              <a:tabLst>
                <a:tab pos="266700" algn="l"/>
              </a:tabLst>
              <a:defRPr sz="1600">
                <a:solidFill>
                  <a:schemeClr val="tx1"/>
                </a:solidFill>
                <a:latin typeface="Arial" charset="0"/>
              </a:defRPr>
            </a:lvl3pPr>
            <a:lvl4pPr marL="1600200" indent="-228600" eaLnBrk="0" hangingPunct="0">
              <a:tabLst>
                <a:tab pos="266700" algn="l"/>
              </a:tabLst>
              <a:defRPr sz="1600">
                <a:solidFill>
                  <a:schemeClr val="tx1"/>
                </a:solidFill>
                <a:latin typeface="Arial" charset="0"/>
              </a:defRPr>
            </a:lvl4pPr>
            <a:lvl5pPr marL="2057400" indent="-228600" eaLnBrk="0" hangingPunct="0">
              <a:tabLst>
                <a:tab pos="266700" algn="l"/>
              </a:tabLst>
              <a:defRPr sz="1600">
                <a:solidFill>
                  <a:schemeClr val="tx1"/>
                </a:solidFill>
                <a:latin typeface="Arial" charset="0"/>
              </a:defRPr>
            </a:lvl5pPr>
            <a:lvl6pPr marL="2514600" indent="-228600" algn="ctr" eaLnBrk="0" fontAlgn="base" hangingPunct="0">
              <a:spcBef>
                <a:spcPct val="50000"/>
              </a:spcBef>
              <a:spcAft>
                <a:spcPct val="0"/>
              </a:spcAft>
              <a:tabLst>
                <a:tab pos="266700" algn="l"/>
              </a:tabLst>
              <a:defRPr sz="1600">
                <a:solidFill>
                  <a:schemeClr val="tx1"/>
                </a:solidFill>
                <a:latin typeface="Arial" charset="0"/>
              </a:defRPr>
            </a:lvl6pPr>
            <a:lvl7pPr marL="2971800" indent="-228600" algn="ctr" eaLnBrk="0" fontAlgn="base" hangingPunct="0">
              <a:spcBef>
                <a:spcPct val="50000"/>
              </a:spcBef>
              <a:spcAft>
                <a:spcPct val="0"/>
              </a:spcAft>
              <a:tabLst>
                <a:tab pos="266700" algn="l"/>
              </a:tabLst>
              <a:defRPr sz="1600">
                <a:solidFill>
                  <a:schemeClr val="tx1"/>
                </a:solidFill>
                <a:latin typeface="Arial" charset="0"/>
              </a:defRPr>
            </a:lvl7pPr>
            <a:lvl8pPr marL="3429000" indent="-228600" algn="ctr" eaLnBrk="0" fontAlgn="base" hangingPunct="0">
              <a:spcBef>
                <a:spcPct val="50000"/>
              </a:spcBef>
              <a:spcAft>
                <a:spcPct val="0"/>
              </a:spcAft>
              <a:tabLst>
                <a:tab pos="266700" algn="l"/>
              </a:tabLst>
              <a:defRPr sz="1600">
                <a:solidFill>
                  <a:schemeClr val="tx1"/>
                </a:solidFill>
                <a:latin typeface="Arial" charset="0"/>
              </a:defRPr>
            </a:lvl8pPr>
            <a:lvl9pPr marL="3886200" indent="-228600" algn="ctr" eaLnBrk="0" fontAlgn="base" hangingPunct="0">
              <a:spcBef>
                <a:spcPct val="50000"/>
              </a:spcBef>
              <a:spcAft>
                <a:spcPct val="0"/>
              </a:spcAft>
              <a:tabLst>
                <a:tab pos="266700" algn="l"/>
              </a:tabLst>
              <a:defRPr sz="1600">
                <a:solidFill>
                  <a:schemeClr val="tx1"/>
                </a:solidFill>
                <a:latin typeface="Arial" charset="0"/>
              </a:defRPr>
            </a:lvl9pPr>
          </a:lstStyle>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1.1 Analyse der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Unternehmensziele</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1.2 Festlegung von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Fabrik- und Projektzielen</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1.3 Ermittlung</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Bewertungskriterien</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1.4 Ableitung von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Arbeitspaketen</a:t>
            </a:r>
          </a:p>
        </p:txBody>
      </p:sp>
      <p:sp>
        <p:nvSpPr>
          <p:cNvPr id="128" name="Text Box 41">
            <a:extLst>
              <a:ext uri="{FF2B5EF4-FFF2-40B4-BE49-F238E27FC236}">
                <a16:creationId xmlns:a16="http://schemas.microsoft.com/office/drawing/2014/main" id="{4F279BA3-E839-4902-9346-445117728093}"/>
              </a:ext>
            </a:extLst>
          </p:cNvPr>
          <p:cNvSpPr txBox="1">
            <a:spLocks noChangeArrowheads="1"/>
          </p:cNvSpPr>
          <p:nvPr/>
        </p:nvSpPr>
        <p:spPr bwMode="gray">
          <a:xfrm>
            <a:off x="5189701" y="4859247"/>
            <a:ext cx="2199197" cy="925639"/>
          </a:xfrm>
          <a:prstGeom prst="rect">
            <a:avLst/>
          </a:prstGeom>
          <a:noFill/>
          <a:ln>
            <a:noFill/>
          </a:ln>
        </p:spPr>
        <p:txBody>
          <a:bodyPr wrap="none" lIns="77096" tIns="38545" rIns="77096" bIns="38545">
            <a:spAutoFit/>
          </a:bodyPr>
          <a:lstStyle>
            <a:defPPr>
              <a:defRPr lang="de-DE"/>
            </a:defPPr>
            <a:lvl1pPr marL="261938" indent="-261938" eaLnBrk="1" hangingPunct="1">
              <a:lnSpc>
                <a:spcPct val="90000"/>
              </a:lnSpc>
              <a:spcBef>
                <a:spcPct val="20000"/>
              </a:spcBef>
              <a:tabLst>
                <a:tab pos="266700" algn="l"/>
              </a:tabLst>
              <a:defRPr sz="1200">
                <a:solidFill>
                  <a:srgbClr val="000000"/>
                </a:solidFill>
                <a:latin typeface="+mj-lt"/>
                <a:cs typeface="+mn-cs"/>
              </a:defRPr>
            </a:lvl1pPr>
            <a:lvl2pPr marL="742950" indent="-285750" eaLnBrk="0" hangingPunct="0">
              <a:tabLst>
                <a:tab pos="266700" algn="l"/>
              </a:tabLst>
              <a:defRPr sz="1600">
                <a:latin typeface="Arial" charset="0"/>
              </a:defRPr>
            </a:lvl2pPr>
            <a:lvl3pPr marL="1143000" indent="-228600" eaLnBrk="0" hangingPunct="0">
              <a:tabLst>
                <a:tab pos="266700" algn="l"/>
              </a:tabLst>
              <a:defRPr sz="1600">
                <a:latin typeface="Arial" charset="0"/>
              </a:defRPr>
            </a:lvl3pPr>
            <a:lvl4pPr marL="1600200" indent="-228600" eaLnBrk="0" hangingPunct="0">
              <a:tabLst>
                <a:tab pos="266700" algn="l"/>
              </a:tabLst>
              <a:defRPr sz="1600">
                <a:latin typeface="Arial" charset="0"/>
              </a:defRPr>
            </a:lvl4pPr>
            <a:lvl5pPr marL="2057400" indent="-228600" eaLnBrk="0" hangingPunct="0">
              <a:tabLst>
                <a:tab pos="266700" algn="l"/>
              </a:tabLst>
              <a:defRPr sz="1600">
                <a:latin typeface="Arial" charset="0"/>
              </a:defRPr>
            </a:lvl5pPr>
            <a:lvl6pPr marL="2514600" indent="-228600" algn="ctr" eaLnBrk="0" fontAlgn="base" hangingPunct="0">
              <a:spcBef>
                <a:spcPct val="50000"/>
              </a:spcBef>
              <a:spcAft>
                <a:spcPct val="0"/>
              </a:spcAft>
              <a:tabLst>
                <a:tab pos="266700" algn="l"/>
              </a:tabLst>
              <a:defRPr sz="1600">
                <a:latin typeface="Arial" charset="0"/>
              </a:defRPr>
            </a:lvl6pPr>
            <a:lvl7pPr marL="2971800" indent="-228600" algn="ctr" eaLnBrk="0" fontAlgn="base" hangingPunct="0">
              <a:spcBef>
                <a:spcPct val="50000"/>
              </a:spcBef>
              <a:spcAft>
                <a:spcPct val="0"/>
              </a:spcAft>
              <a:tabLst>
                <a:tab pos="266700" algn="l"/>
              </a:tabLst>
              <a:defRPr sz="1600">
                <a:latin typeface="Arial" charset="0"/>
              </a:defRPr>
            </a:lvl7pPr>
            <a:lvl8pPr marL="3429000" indent="-228600" algn="ctr" eaLnBrk="0" fontAlgn="base" hangingPunct="0">
              <a:spcBef>
                <a:spcPct val="50000"/>
              </a:spcBef>
              <a:spcAft>
                <a:spcPct val="0"/>
              </a:spcAft>
              <a:tabLst>
                <a:tab pos="266700" algn="l"/>
              </a:tabLst>
              <a:defRPr sz="1600">
                <a:latin typeface="Arial" charset="0"/>
              </a:defRPr>
            </a:lvl8pPr>
            <a:lvl9pPr marL="3886200" indent="-228600" algn="ctr" eaLnBrk="0" fontAlgn="base" hangingPunct="0">
              <a:spcBef>
                <a:spcPct val="50000"/>
              </a:spcBef>
              <a:spcAft>
                <a:spcPct val="0"/>
              </a:spcAft>
              <a:tabLst>
                <a:tab pos="266700" algn="l"/>
              </a:tabLst>
              <a:defRPr sz="1600">
                <a:latin typeface="Arial" charset="0"/>
              </a:defRPr>
            </a:lvl9pPr>
          </a:lstStyle>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cs typeface="+mn-cs"/>
              </a:rPr>
              <a:t>4.1 Feinplanung</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cs typeface="+mn-cs"/>
              </a:rPr>
              <a:t>4.2 Erstellung von </a:t>
            </a:r>
            <a:br>
              <a:rPr kumimoji="0" lang="de-DE" sz="928" b="0" i="0" u="none" strike="noStrike" kern="0" cap="none" spc="0" normalizeH="0" baseline="0" noProof="0" dirty="0">
                <a:ln>
                  <a:noFill/>
                </a:ln>
                <a:solidFill>
                  <a:srgbClr val="000000"/>
                </a:solidFill>
                <a:effectLst/>
                <a:uLnTx/>
                <a:uFillTx/>
                <a:latin typeface="Arial"/>
                <a:cs typeface="+mn-cs"/>
              </a:rPr>
            </a:br>
            <a:r>
              <a:rPr kumimoji="0" lang="de-DE" sz="928" b="0" i="0" u="none" strike="noStrike" kern="0" cap="none" spc="0" normalizeH="0" baseline="0" noProof="0" dirty="0">
                <a:ln>
                  <a:noFill/>
                </a:ln>
                <a:solidFill>
                  <a:srgbClr val="000000"/>
                </a:solidFill>
                <a:effectLst/>
                <a:uLnTx/>
                <a:uFillTx/>
                <a:latin typeface="Arial"/>
                <a:cs typeface="+mn-cs"/>
              </a:rPr>
              <a:t>Genehmigungsanträgen</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cs typeface="+mn-cs"/>
              </a:rPr>
              <a:t>4.3 Erstellung der </a:t>
            </a:r>
            <a:br>
              <a:rPr kumimoji="0" lang="de-DE" sz="928" b="0" i="0" u="none" strike="noStrike" kern="0" cap="none" spc="0" normalizeH="0" baseline="0" noProof="0" dirty="0">
                <a:ln>
                  <a:noFill/>
                </a:ln>
                <a:solidFill>
                  <a:srgbClr val="000000"/>
                </a:solidFill>
                <a:effectLst/>
                <a:uLnTx/>
                <a:uFillTx/>
                <a:latin typeface="Arial"/>
                <a:cs typeface="+mn-cs"/>
              </a:rPr>
            </a:br>
            <a:r>
              <a:rPr kumimoji="0" lang="de-DE" sz="928" b="0" i="0" u="none" strike="noStrike" kern="0" cap="none" spc="0" normalizeH="0" baseline="0" noProof="0" dirty="0">
                <a:ln>
                  <a:noFill/>
                </a:ln>
                <a:solidFill>
                  <a:srgbClr val="000000"/>
                </a:solidFill>
                <a:effectLst/>
                <a:uLnTx/>
                <a:uFillTx/>
                <a:latin typeface="Arial"/>
                <a:cs typeface="+mn-cs"/>
              </a:rPr>
              <a:t>Leistungsbeschreibung</a:t>
            </a:r>
          </a:p>
        </p:txBody>
      </p:sp>
      <p:sp>
        <p:nvSpPr>
          <p:cNvPr id="129" name="AutoShape 45">
            <a:hlinkClick r:id="" action="ppaction://noaction"/>
            <a:extLst>
              <a:ext uri="{FF2B5EF4-FFF2-40B4-BE49-F238E27FC236}">
                <a16:creationId xmlns:a16="http://schemas.microsoft.com/office/drawing/2014/main" id="{B2BF1DFB-A43D-4058-886F-B1D58D387C0C}"/>
              </a:ext>
            </a:extLst>
          </p:cNvPr>
          <p:cNvSpPr>
            <a:spLocks noChangeArrowheads="1"/>
          </p:cNvSpPr>
          <p:nvPr/>
        </p:nvSpPr>
        <p:spPr bwMode="auto">
          <a:xfrm>
            <a:off x="5171530"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Detail-</a:t>
            </a:r>
          </a:p>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err="1">
                <a:ln>
                  <a:noFill/>
                </a:ln>
                <a:solidFill>
                  <a:prstClr val="black"/>
                </a:solidFill>
                <a:effectLst/>
                <a:uLnTx/>
                <a:uFillTx/>
              </a:rPr>
              <a:t>planung</a:t>
            </a:r>
            <a:endParaRPr kumimoji="0" lang="de-DE" sz="1266" b="0" i="0" u="none" strike="noStrike" kern="0" cap="none" spc="0" normalizeH="0" baseline="0" noProof="0" dirty="0">
              <a:ln>
                <a:noFill/>
              </a:ln>
              <a:solidFill>
                <a:prstClr val="black"/>
              </a:solidFill>
              <a:effectLst/>
              <a:uLnTx/>
              <a:uFillTx/>
            </a:endParaRPr>
          </a:p>
        </p:txBody>
      </p:sp>
      <p:sp>
        <p:nvSpPr>
          <p:cNvPr id="130" name="AutoShape 45">
            <a:hlinkClick r:id="" action="ppaction://noaction"/>
            <a:extLst>
              <a:ext uri="{FF2B5EF4-FFF2-40B4-BE49-F238E27FC236}">
                <a16:creationId xmlns:a16="http://schemas.microsoft.com/office/drawing/2014/main" id="{F9F0C72B-85DB-4FDA-B568-506B5D889C13}"/>
              </a:ext>
            </a:extLst>
          </p:cNvPr>
          <p:cNvSpPr>
            <a:spLocks noChangeArrowheads="1"/>
          </p:cNvSpPr>
          <p:nvPr/>
        </p:nvSpPr>
        <p:spPr bwMode="auto">
          <a:xfrm>
            <a:off x="5171529"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4</a:t>
            </a:r>
          </a:p>
        </p:txBody>
      </p:sp>
      <p:sp>
        <p:nvSpPr>
          <p:cNvPr id="40" name="Stern: 5 Zacken 39">
            <a:extLst>
              <a:ext uri="{FF2B5EF4-FFF2-40B4-BE49-F238E27FC236}">
                <a16:creationId xmlns:a16="http://schemas.microsoft.com/office/drawing/2014/main" id="{E30CF2E3-2D2E-43D3-95BD-8BCBF383838C}"/>
              </a:ext>
            </a:extLst>
          </p:cNvPr>
          <p:cNvSpPr/>
          <p:nvPr/>
        </p:nvSpPr>
        <p:spPr bwMode="auto">
          <a:xfrm>
            <a:off x="1452139" y="4249003"/>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1" name="Stern: 5 Zacken 40">
            <a:extLst>
              <a:ext uri="{FF2B5EF4-FFF2-40B4-BE49-F238E27FC236}">
                <a16:creationId xmlns:a16="http://schemas.microsoft.com/office/drawing/2014/main" id="{FB30F0BF-E8E1-4136-8C43-E61DE629E3EC}"/>
              </a:ext>
            </a:extLst>
          </p:cNvPr>
          <p:cNvSpPr/>
          <p:nvPr/>
        </p:nvSpPr>
        <p:spPr bwMode="auto">
          <a:xfrm>
            <a:off x="1104462" y="4585466"/>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2" name="Stern: 5 Zacken 41">
            <a:extLst>
              <a:ext uri="{FF2B5EF4-FFF2-40B4-BE49-F238E27FC236}">
                <a16:creationId xmlns:a16="http://schemas.microsoft.com/office/drawing/2014/main" id="{9BC535F3-780A-4C35-9A17-D0D3CCE2FA3C}"/>
              </a:ext>
            </a:extLst>
          </p:cNvPr>
          <p:cNvSpPr/>
          <p:nvPr/>
        </p:nvSpPr>
        <p:spPr bwMode="auto">
          <a:xfrm>
            <a:off x="2913217" y="4952181"/>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3" name="Stern: 5 Zacken 42">
            <a:extLst>
              <a:ext uri="{FF2B5EF4-FFF2-40B4-BE49-F238E27FC236}">
                <a16:creationId xmlns:a16="http://schemas.microsoft.com/office/drawing/2014/main" id="{3E2F4E67-648C-4755-83F9-6BE5D8FFE19C}"/>
              </a:ext>
            </a:extLst>
          </p:cNvPr>
          <p:cNvSpPr/>
          <p:nvPr/>
        </p:nvSpPr>
        <p:spPr bwMode="auto">
          <a:xfrm>
            <a:off x="2865785" y="5321858"/>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4" name="Stern: 5 Zacken 43">
            <a:extLst>
              <a:ext uri="{FF2B5EF4-FFF2-40B4-BE49-F238E27FC236}">
                <a16:creationId xmlns:a16="http://schemas.microsoft.com/office/drawing/2014/main" id="{CB3B75FD-7213-4376-A6E6-AA7C9B96A003}"/>
              </a:ext>
            </a:extLst>
          </p:cNvPr>
          <p:cNvSpPr/>
          <p:nvPr/>
        </p:nvSpPr>
        <p:spPr bwMode="auto">
          <a:xfrm>
            <a:off x="4719172" y="3866585"/>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5" name="Stern: 5 Zacken 44">
            <a:extLst>
              <a:ext uri="{FF2B5EF4-FFF2-40B4-BE49-F238E27FC236}">
                <a16:creationId xmlns:a16="http://schemas.microsoft.com/office/drawing/2014/main" id="{C0F4EE06-239D-4674-AB12-3982369F51FB}"/>
              </a:ext>
            </a:extLst>
          </p:cNvPr>
          <p:cNvSpPr/>
          <p:nvPr/>
        </p:nvSpPr>
        <p:spPr bwMode="auto">
          <a:xfrm>
            <a:off x="4779974" y="4048755"/>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6" name="Stern: 5 Zacken 45">
            <a:extLst>
              <a:ext uri="{FF2B5EF4-FFF2-40B4-BE49-F238E27FC236}">
                <a16:creationId xmlns:a16="http://schemas.microsoft.com/office/drawing/2014/main" id="{21F42574-6B15-44C5-8629-8F0F2920D33A}"/>
              </a:ext>
            </a:extLst>
          </p:cNvPr>
          <p:cNvSpPr/>
          <p:nvPr/>
        </p:nvSpPr>
        <p:spPr bwMode="auto">
          <a:xfrm>
            <a:off x="4498030" y="4444013"/>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7" name="Stern: 5 Zacken 46">
            <a:extLst>
              <a:ext uri="{FF2B5EF4-FFF2-40B4-BE49-F238E27FC236}">
                <a16:creationId xmlns:a16="http://schemas.microsoft.com/office/drawing/2014/main" id="{D65FB45A-1BE8-40A0-B8D7-33900F883535}"/>
              </a:ext>
            </a:extLst>
          </p:cNvPr>
          <p:cNvSpPr/>
          <p:nvPr/>
        </p:nvSpPr>
        <p:spPr bwMode="auto">
          <a:xfrm>
            <a:off x="6120284" y="4818935"/>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8" name="Stern: 5 Zacken 47">
            <a:extLst>
              <a:ext uri="{FF2B5EF4-FFF2-40B4-BE49-F238E27FC236}">
                <a16:creationId xmlns:a16="http://schemas.microsoft.com/office/drawing/2014/main" id="{371F1C6C-505B-4ACD-A2CB-74432E531F82}"/>
              </a:ext>
            </a:extLst>
          </p:cNvPr>
          <p:cNvSpPr/>
          <p:nvPr/>
        </p:nvSpPr>
        <p:spPr bwMode="auto">
          <a:xfrm>
            <a:off x="6236864" y="5040449"/>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9" name="Stern: 5 Zacken 48">
            <a:extLst>
              <a:ext uri="{FF2B5EF4-FFF2-40B4-BE49-F238E27FC236}">
                <a16:creationId xmlns:a16="http://schemas.microsoft.com/office/drawing/2014/main" id="{94BEBCE9-810F-484A-B1C8-41C726964272}"/>
              </a:ext>
            </a:extLst>
          </p:cNvPr>
          <p:cNvSpPr/>
          <p:nvPr/>
        </p:nvSpPr>
        <p:spPr bwMode="auto">
          <a:xfrm>
            <a:off x="6271044" y="5392894"/>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50" name="Stern: 5 Zacken 49">
            <a:extLst>
              <a:ext uri="{FF2B5EF4-FFF2-40B4-BE49-F238E27FC236}">
                <a16:creationId xmlns:a16="http://schemas.microsoft.com/office/drawing/2014/main" id="{D9EEBAA3-F41A-4356-ABFC-70DADC4CFEB0}"/>
              </a:ext>
            </a:extLst>
          </p:cNvPr>
          <p:cNvSpPr/>
          <p:nvPr/>
        </p:nvSpPr>
        <p:spPr bwMode="auto">
          <a:xfrm>
            <a:off x="9491713" y="4935787"/>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51" name="Stern: 5 Zacken 50">
            <a:extLst>
              <a:ext uri="{FF2B5EF4-FFF2-40B4-BE49-F238E27FC236}">
                <a16:creationId xmlns:a16="http://schemas.microsoft.com/office/drawing/2014/main" id="{D32CED95-6745-4C9B-B6A8-0FD2E775DCDE}"/>
              </a:ext>
            </a:extLst>
          </p:cNvPr>
          <p:cNvSpPr/>
          <p:nvPr/>
        </p:nvSpPr>
        <p:spPr bwMode="auto">
          <a:xfrm>
            <a:off x="9563265" y="5303351"/>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52" name="Stern: 5 Zacken 51">
            <a:extLst>
              <a:ext uri="{FF2B5EF4-FFF2-40B4-BE49-F238E27FC236}">
                <a16:creationId xmlns:a16="http://schemas.microsoft.com/office/drawing/2014/main" id="{B67BFAB9-AC6F-44F0-B1B8-C7CD9CE779ED}"/>
              </a:ext>
            </a:extLst>
          </p:cNvPr>
          <p:cNvSpPr/>
          <p:nvPr/>
        </p:nvSpPr>
        <p:spPr bwMode="auto">
          <a:xfrm>
            <a:off x="10920783" y="4026011"/>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53" name="Stern: 5 Zacken 52">
            <a:extLst>
              <a:ext uri="{FF2B5EF4-FFF2-40B4-BE49-F238E27FC236}">
                <a16:creationId xmlns:a16="http://schemas.microsoft.com/office/drawing/2014/main" id="{CEFCA847-6AB7-48AE-814D-C5AE0B50E5A4}"/>
              </a:ext>
            </a:extLst>
          </p:cNvPr>
          <p:cNvSpPr/>
          <p:nvPr/>
        </p:nvSpPr>
        <p:spPr bwMode="auto">
          <a:xfrm>
            <a:off x="10920783" y="4376630"/>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grpSp>
        <p:nvGrpSpPr>
          <p:cNvPr id="54" name="Gruppieren 53">
            <a:extLst>
              <a:ext uri="{FF2B5EF4-FFF2-40B4-BE49-F238E27FC236}">
                <a16:creationId xmlns:a16="http://schemas.microsoft.com/office/drawing/2014/main" id="{224C2B68-1EAA-46A3-A927-C05911B1938B}"/>
              </a:ext>
            </a:extLst>
          </p:cNvPr>
          <p:cNvGrpSpPr/>
          <p:nvPr/>
        </p:nvGrpSpPr>
        <p:grpSpPr>
          <a:xfrm>
            <a:off x="1706155" y="2693166"/>
            <a:ext cx="663020" cy="549570"/>
            <a:chOff x="1146216" y="4099186"/>
            <a:chExt cx="373127" cy="384315"/>
          </a:xfrm>
        </p:grpSpPr>
        <p:sp>
          <p:nvSpPr>
            <p:cNvPr id="75" name="Rechteck: abgerundete Ecken 74">
              <a:extLst>
                <a:ext uri="{FF2B5EF4-FFF2-40B4-BE49-F238E27FC236}">
                  <a16:creationId xmlns:a16="http://schemas.microsoft.com/office/drawing/2014/main" id="{C946ECF6-9627-4BC1-8F0F-3146DD83F80D}"/>
                </a:ext>
              </a:extLst>
            </p:cNvPr>
            <p:cNvSpPr/>
            <p:nvPr/>
          </p:nvSpPr>
          <p:spPr>
            <a:xfrm>
              <a:off x="1238720" y="4136065"/>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Arial"/>
                <a:ea typeface="+mn-ea"/>
                <a:cs typeface="+mn-cs"/>
              </a:endParaRPr>
            </a:p>
          </p:txBody>
        </p:sp>
        <p:grpSp>
          <p:nvGrpSpPr>
            <p:cNvPr id="76" name="Gruppieren 75">
              <a:extLst>
                <a:ext uri="{FF2B5EF4-FFF2-40B4-BE49-F238E27FC236}">
                  <a16:creationId xmlns:a16="http://schemas.microsoft.com/office/drawing/2014/main" id="{386C73C7-81EC-4DC1-825E-256BA07AA1B8}"/>
                </a:ext>
              </a:extLst>
            </p:cNvPr>
            <p:cNvGrpSpPr/>
            <p:nvPr/>
          </p:nvGrpSpPr>
          <p:grpSpPr>
            <a:xfrm>
              <a:off x="1146216" y="4099186"/>
              <a:ext cx="373127" cy="378337"/>
              <a:chOff x="2390052" y="2761411"/>
              <a:chExt cx="373127" cy="378337"/>
            </a:xfrm>
          </p:grpSpPr>
          <p:pic>
            <p:nvPicPr>
              <p:cNvPr id="77" name="Grafik 76" descr="Checkliste RNL">
                <a:extLst>
                  <a:ext uri="{FF2B5EF4-FFF2-40B4-BE49-F238E27FC236}">
                    <a16:creationId xmlns:a16="http://schemas.microsoft.com/office/drawing/2014/main" id="{3C309E95-F0B6-4FE3-A814-76107E8020AA}"/>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78" name="Textfeld 77">
                <a:extLst>
                  <a:ext uri="{FF2B5EF4-FFF2-40B4-BE49-F238E27FC236}">
                    <a16:creationId xmlns:a16="http://schemas.microsoft.com/office/drawing/2014/main" id="{73408174-59CE-4C2D-A663-B437105B8925}"/>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1</a:t>
                </a:r>
              </a:p>
            </p:txBody>
          </p:sp>
        </p:grpSp>
      </p:grpSp>
      <p:grpSp>
        <p:nvGrpSpPr>
          <p:cNvPr id="55" name="Gruppieren 54">
            <a:extLst>
              <a:ext uri="{FF2B5EF4-FFF2-40B4-BE49-F238E27FC236}">
                <a16:creationId xmlns:a16="http://schemas.microsoft.com/office/drawing/2014/main" id="{591E6BB5-8FE5-42EE-84A9-BEBE7FE47F21}"/>
              </a:ext>
            </a:extLst>
          </p:cNvPr>
          <p:cNvGrpSpPr/>
          <p:nvPr/>
        </p:nvGrpSpPr>
        <p:grpSpPr>
          <a:xfrm>
            <a:off x="3284175" y="2693166"/>
            <a:ext cx="663020" cy="549570"/>
            <a:chOff x="2390052" y="2739982"/>
            <a:chExt cx="373127" cy="384315"/>
          </a:xfrm>
        </p:grpSpPr>
        <p:sp>
          <p:nvSpPr>
            <p:cNvPr id="71" name="Rechteck: abgerundete Ecken 70">
              <a:extLst>
                <a:ext uri="{FF2B5EF4-FFF2-40B4-BE49-F238E27FC236}">
                  <a16:creationId xmlns:a16="http://schemas.microsoft.com/office/drawing/2014/main" id="{107C4086-1023-4F3B-A628-8EDD5C0AC415}"/>
                </a:ext>
              </a:extLst>
            </p:cNvPr>
            <p:cNvSpPr/>
            <p:nvPr/>
          </p:nvSpPr>
          <p:spPr>
            <a:xfrm>
              <a:off x="2482556" y="2776861"/>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Arial"/>
                <a:ea typeface="+mn-ea"/>
                <a:cs typeface="+mn-cs"/>
              </a:endParaRPr>
            </a:p>
          </p:txBody>
        </p:sp>
        <p:grpSp>
          <p:nvGrpSpPr>
            <p:cNvPr id="72" name="Gruppieren 71">
              <a:extLst>
                <a:ext uri="{FF2B5EF4-FFF2-40B4-BE49-F238E27FC236}">
                  <a16:creationId xmlns:a16="http://schemas.microsoft.com/office/drawing/2014/main" id="{4FB2E7A3-3D0E-49E9-8D16-C6C0162B0245}"/>
                </a:ext>
              </a:extLst>
            </p:cNvPr>
            <p:cNvGrpSpPr/>
            <p:nvPr/>
          </p:nvGrpSpPr>
          <p:grpSpPr>
            <a:xfrm>
              <a:off x="2390052" y="2739982"/>
              <a:ext cx="373127" cy="378337"/>
              <a:chOff x="2390052" y="2761411"/>
              <a:chExt cx="373127" cy="378337"/>
            </a:xfrm>
          </p:grpSpPr>
          <p:pic>
            <p:nvPicPr>
              <p:cNvPr id="73" name="Grafik 72" descr="Checkliste RNL">
                <a:extLst>
                  <a:ext uri="{FF2B5EF4-FFF2-40B4-BE49-F238E27FC236}">
                    <a16:creationId xmlns:a16="http://schemas.microsoft.com/office/drawing/2014/main" id="{4D982AD9-FACB-410D-8CBB-620A07B3A535}"/>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74" name="Textfeld 73">
                <a:extLst>
                  <a:ext uri="{FF2B5EF4-FFF2-40B4-BE49-F238E27FC236}">
                    <a16:creationId xmlns:a16="http://schemas.microsoft.com/office/drawing/2014/main" id="{3F163D93-6DDF-45A9-9F53-FC859562FD4F}"/>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2</a:t>
                </a:r>
              </a:p>
            </p:txBody>
          </p:sp>
        </p:grpSp>
      </p:grpSp>
      <p:grpSp>
        <p:nvGrpSpPr>
          <p:cNvPr id="56" name="Gruppieren 55">
            <a:extLst>
              <a:ext uri="{FF2B5EF4-FFF2-40B4-BE49-F238E27FC236}">
                <a16:creationId xmlns:a16="http://schemas.microsoft.com/office/drawing/2014/main" id="{A3A1AE58-BB2D-47D0-BCAE-81905FD4A56B}"/>
              </a:ext>
            </a:extLst>
          </p:cNvPr>
          <p:cNvGrpSpPr/>
          <p:nvPr/>
        </p:nvGrpSpPr>
        <p:grpSpPr>
          <a:xfrm>
            <a:off x="4882567" y="2693166"/>
            <a:ext cx="663020" cy="549570"/>
            <a:chOff x="2390052" y="2739982"/>
            <a:chExt cx="373127" cy="384315"/>
          </a:xfrm>
        </p:grpSpPr>
        <p:sp>
          <p:nvSpPr>
            <p:cNvPr id="67" name="Rechteck: abgerundete Ecken 66">
              <a:extLst>
                <a:ext uri="{FF2B5EF4-FFF2-40B4-BE49-F238E27FC236}">
                  <a16:creationId xmlns:a16="http://schemas.microsoft.com/office/drawing/2014/main" id="{329E8590-0EC7-475A-B514-F2F2CB9099B7}"/>
                </a:ext>
              </a:extLst>
            </p:cNvPr>
            <p:cNvSpPr/>
            <p:nvPr/>
          </p:nvSpPr>
          <p:spPr>
            <a:xfrm>
              <a:off x="2482556" y="2776861"/>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Arial"/>
                <a:ea typeface="+mn-ea"/>
                <a:cs typeface="+mn-cs"/>
              </a:endParaRPr>
            </a:p>
          </p:txBody>
        </p:sp>
        <p:grpSp>
          <p:nvGrpSpPr>
            <p:cNvPr id="68" name="Gruppieren 67">
              <a:extLst>
                <a:ext uri="{FF2B5EF4-FFF2-40B4-BE49-F238E27FC236}">
                  <a16:creationId xmlns:a16="http://schemas.microsoft.com/office/drawing/2014/main" id="{F29CB7B3-6064-4BEE-BA11-55F68B5C6356}"/>
                </a:ext>
              </a:extLst>
            </p:cNvPr>
            <p:cNvGrpSpPr/>
            <p:nvPr/>
          </p:nvGrpSpPr>
          <p:grpSpPr>
            <a:xfrm>
              <a:off x="2390052" y="2739982"/>
              <a:ext cx="373127" cy="378337"/>
              <a:chOff x="2390052" y="2761411"/>
              <a:chExt cx="373127" cy="378337"/>
            </a:xfrm>
          </p:grpSpPr>
          <p:pic>
            <p:nvPicPr>
              <p:cNvPr id="69" name="Grafik 68" descr="Checkliste RNL">
                <a:extLst>
                  <a:ext uri="{FF2B5EF4-FFF2-40B4-BE49-F238E27FC236}">
                    <a16:creationId xmlns:a16="http://schemas.microsoft.com/office/drawing/2014/main" id="{329408CF-53F4-47F3-9670-19CFD0305096}"/>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70" name="Textfeld 69">
                <a:extLst>
                  <a:ext uri="{FF2B5EF4-FFF2-40B4-BE49-F238E27FC236}">
                    <a16:creationId xmlns:a16="http://schemas.microsoft.com/office/drawing/2014/main" id="{02DCFBA0-B6CA-472B-96F8-84D91844FFC4}"/>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3</a:t>
                </a:r>
              </a:p>
            </p:txBody>
          </p:sp>
        </p:grpSp>
      </p:grpSp>
      <p:grpSp>
        <p:nvGrpSpPr>
          <p:cNvPr id="57" name="Gruppieren 56">
            <a:extLst>
              <a:ext uri="{FF2B5EF4-FFF2-40B4-BE49-F238E27FC236}">
                <a16:creationId xmlns:a16="http://schemas.microsoft.com/office/drawing/2014/main" id="{B891DDE7-784D-4FFA-BC1A-85A789198B00}"/>
              </a:ext>
            </a:extLst>
          </p:cNvPr>
          <p:cNvGrpSpPr/>
          <p:nvPr/>
        </p:nvGrpSpPr>
        <p:grpSpPr>
          <a:xfrm>
            <a:off x="6521445" y="2693168"/>
            <a:ext cx="663020" cy="549570"/>
            <a:chOff x="2390052" y="2739982"/>
            <a:chExt cx="373127" cy="384315"/>
          </a:xfrm>
        </p:grpSpPr>
        <p:sp>
          <p:nvSpPr>
            <p:cNvPr id="63" name="Rechteck: abgerundete Ecken 62">
              <a:extLst>
                <a:ext uri="{FF2B5EF4-FFF2-40B4-BE49-F238E27FC236}">
                  <a16:creationId xmlns:a16="http://schemas.microsoft.com/office/drawing/2014/main" id="{A8CE45A4-EE25-45AB-9D76-B0AABB24AFA5}"/>
                </a:ext>
              </a:extLst>
            </p:cNvPr>
            <p:cNvSpPr/>
            <p:nvPr/>
          </p:nvSpPr>
          <p:spPr>
            <a:xfrm>
              <a:off x="2482556" y="2776861"/>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Arial"/>
                <a:ea typeface="+mn-ea"/>
                <a:cs typeface="+mn-cs"/>
              </a:endParaRPr>
            </a:p>
          </p:txBody>
        </p:sp>
        <p:grpSp>
          <p:nvGrpSpPr>
            <p:cNvPr id="64" name="Gruppieren 63">
              <a:extLst>
                <a:ext uri="{FF2B5EF4-FFF2-40B4-BE49-F238E27FC236}">
                  <a16:creationId xmlns:a16="http://schemas.microsoft.com/office/drawing/2014/main" id="{61856788-E7F8-4855-B288-3AE9043B9E96}"/>
                </a:ext>
              </a:extLst>
            </p:cNvPr>
            <p:cNvGrpSpPr/>
            <p:nvPr/>
          </p:nvGrpSpPr>
          <p:grpSpPr>
            <a:xfrm>
              <a:off x="2390052" y="2739982"/>
              <a:ext cx="373127" cy="378337"/>
              <a:chOff x="2390052" y="2761411"/>
              <a:chExt cx="373127" cy="378337"/>
            </a:xfrm>
          </p:grpSpPr>
          <p:pic>
            <p:nvPicPr>
              <p:cNvPr id="65" name="Grafik 64" descr="Checkliste RNL">
                <a:extLst>
                  <a:ext uri="{FF2B5EF4-FFF2-40B4-BE49-F238E27FC236}">
                    <a16:creationId xmlns:a16="http://schemas.microsoft.com/office/drawing/2014/main" id="{5E537531-ED3C-4B15-97E6-2F4F86749DC6}"/>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66" name="Textfeld 65">
                <a:extLst>
                  <a:ext uri="{FF2B5EF4-FFF2-40B4-BE49-F238E27FC236}">
                    <a16:creationId xmlns:a16="http://schemas.microsoft.com/office/drawing/2014/main" id="{0ECDCF1D-BE1B-46EB-9E6C-CB637795CAF1}"/>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4</a:t>
                </a:r>
              </a:p>
            </p:txBody>
          </p:sp>
        </p:grpSp>
      </p:grpSp>
      <p:grpSp>
        <p:nvGrpSpPr>
          <p:cNvPr id="58" name="Gruppieren 57">
            <a:extLst>
              <a:ext uri="{FF2B5EF4-FFF2-40B4-BE49-F238E27FC236}">
                <a16:creationId xmlns:a16="http://schemas.microsoft.com/office/drawing/2014/main" id="{5E489CCC-9F6F-4893-8422-FD017A2DE6FA}"/>
              </a:ext>
            </a:extLst>
          </p:cNvPr>
          <p:cNvGrpSpPr/>
          <p:nvPr/>
        </p:nvGrpSpPr>
        <p:grpSpPr>
          <a:xfrm>
            <a:off x="9887409" y="2693168"/>
            <a:ext cx="663020" cy="549570"/>
            <a:chOff x="2390052" y="2739982"/>
            <a:chExt cx="373127" cy="384315"/>
          </a:xfrm>
        </p:grpSpPr>
        <p:sp>
          <p:nvSpPr>
            <p:cNvPr id="59" name="Rechteck: abgerundete Ecken 58">
              <a:extLst>
                <a:ext uri="{FF2B5EF4-FFF2-40B4-BE49-F238E27FC236}">
                  <a16:creationId xmlns:a16="http://schemas.microsoft.com/office/drawing/2014/main" id="{9E9E59D7-B9FB-41AD-9677-B3923068BCC8}"/>
                </a:ext>
              </a:extLst>
            </p:cNvPr>
            <p:cNvSpPr/>
            <p:nvPr/>
          </p:nvSpPr>
          <p:spPr>
            <a:xfrm>
              <a:off x="2482556" y="2776861"/>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Arial"/>
                <a:ea typeface="+mn-ea"/>
                <a:cs typeface="+mn-cs"/>
              </a:endParaRPr>
            </a:p>
          </p:txBody>
        </p:sp>
        <p:grpSp>
          <p:nvGrpSpPr>
            <p:cNvPr id="60" name="Gruppieren 59">
              <a:extLst>
                <a:ext uri="{FF2B5EF4-FFF2-40B4-BE49-F238E27FC236}">
                  <a16:creationId xmlns:a16="http://schemas.microsoft.com/office/drawing/2014/main" id="{71953611-B3E0-4B17-B2AE-544045CB90C7}"/>
                </a:ext>
              </a:extLst>
            </p:cNvPr>
            <p:cNvGrpSpPr/>
            <p:nvPr/>
          </p:nvGrpSpPr>
          <p:grpSpPr>
            <a:xfrm>
              <a:off x="2390052" y="2739982"/>
              <a:ext cx="373127" cy="378337"/>
              <a:chOff x="2390052" y="2761411"/>
              <a:chExt cx="373127" cy="378337"/>
            </a:xfrm>
          </p:grpSpPr>
          <p:pic>
            <p:nvPicPr>
              <p:cNvPr id="61" name="Grafik 60" descr="Checkliste RNL">
                <a:extLst>
                  <a:ext uri="{FF2B5EF4-FFF2-40B4-BE49-F238E27FC236}">
                    <a16:creationId xmlns:a16="http://schemas.microsoft.com/office/drawing/2014/main" id="{B738C2EA-93EC-4D94-BA42-954AB541F475}"/>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62" name="Textfeld 61">
                <a:extLst>
                  <a:ext uri="{FF2B5EF4-FFF2-40B4-BE49-F238E27FC236}">
                    <a16:creationId xmlns:a16="http://schemas.microsoft.com/office/drawing/2014/main" id="{AD5E01AA-33B1-4DC6-89F8-56366BBF93DB}"/>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5</a:t>
                </a:r>
              </a:p>
            </p:txBody>
          </p:sp>
        </p:grpSp>
      </p:grpSp>
      <p:grpSp>
        <p:nvGrpSpPr>
          <p:cNvPr id="131" name="Gruppieren 130">
            <a:extLst>
              <a:ext uri="{FF2B5EF4-FFF2-40B4-BE49-F238E27FC236}">
                <a16:creationId xmlns:a16="http://schemas.microsoft.com/office/drawing/2014/main" id="{5A78F547-0BF4-4560-90E8-45AE5EABBCEF}"/>
              </a:ext>
            </a:extLst>
          </p:cNvPr>
          <p:cNvGrpSpPr>
            <a:grpSpLocks/>
          </p:cNvGrpSpPr>
          <p:nvPr/>
        </p:nvGrpSpPr>
        <p:grpSpPr>
          <a:xfrm>
            <a:off x="11455428" y="2684617"/>
            <a:ext cx="682683" cy="549570"/>
            <a:chOff x="2390052" y="2739982"/>
            <a:chExt cx="373127" cy="384315"/>
          </a:xfrm>
        </p:grpSpPr>
        <p:sp>
          <p:nvSpPr>
            <p:cNvPr id="132" name="Rechteck: abgerundete Ecken 131">
              <a:extLst>
                <a:ext uri="{FF2B5EF4-FFF2-40B4-BE49-F238E27FC236}">
                  <a16:creationId xmlns:a16="http://schemas.microsoft.com/office/drawing/2014/main" id="{5D97BA77-6AC2-46B2-9E97-CDA34F63671E}"/>
                </a:ext>
              </a:extLst>
            </p:cNvPr>
            <p:cNvSpPr/>
            <p:nvPr/>
          </p:nvSpPr>
          <p:spPr>
            <a:xfrm>
              <a:off x="2482556" y="2776861"/>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dirty="0">
                <a:ln>
                  <a:noFill/>
                </a:ln>
                <a:solidFill>
                  <a:prstClr val="white"/>
                </a:solidFill>
                <a:effectLst/>
                <a:uLnTx/>
                <a:uFillTx/>
                <a:latin typeface="Arial"/>
                <a:ea typeface="+mn-ea"/>
                <a:cs typeface="+mn-cs"/>
              </a:endParaRPr>
            </a:p>
          </p:txBody>
        </p:sp>
        <p:grpSp>
          <p:nvGrpSpPr>
            <p:cNvPr id="133" name="Gruppieren 132">
              <a:extLst>
                <a:ext uri="{FF2B5EF4-FFF2-40B4-BE49-F238E27FC236}">
                  <a16:creationId xmlns:a16="http://schemas.microsoft.com/office/drawing/2014/main" id="{91CA19E6-1134-4770-8B79-A90EDF4FADF0}"/>
                </a:ext>
              </a:extLst>
            </p:cNvPr>
            <p:cNvGrpSpPr/>
            <p:nvPr/>
          </p:nvGrpSpPr>
          <p:grpSpPr>
            <a:xfrm>
              <a:off x="2390052" y="2739982"/>
              <a:ext cx="373127" cy="378337"/>
              <a:chOff x="2390052" y="2761411"/>
              <a:chExt cx="373127" cy="378337"/>
            </a:xfrm>
          </p:grpSpPr>
          <p:pic>
            <p:nvPicPr>
              <p:cNvPr id="134" name="Grafik 133" descr="Checkliste RNL">
                <a:extLst>
                  <a:ext uri="{FF2B5EF4-FFF2-40B4-BE49-F238E27FC236}">
                    <a16:creationId xmlns:a16="http://schemas.microsoft.com/office/drawing/2014/main" id="{3DED6310-732B-4072-9934-64A971A7A1FA}"/>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135" name="Textfeld 134">
                <a:extLst>
                  <a:ext uri="{FF2B5EF4-FFF2-40B4-BE49-F238E27FC236}">
                    <a16:creationId xmlns:a16="http://schemas.microsoft.com/office/drawing/2014/main" id="{7486A12A-4010-4FEF-9FBB-CD279FA90D16}"/>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6</a:t>
                </a:r>
              </a:p>
            </p:txBody>
          </p:sp>
        </p:grpSp>
      </p:grpSp>
    </p:spTree>
    <p:extLst>
      <p:ext uri="{BB962C8B-B14F-4D97-AF65-F5344CB8AC3E}">
        <p14:creationId xmlns:p14="http://schemas.microsoft.com/office/powerpoint/2010/main" val="175042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E365C130-6E61-437F-8F19-47B6994C6C94}"/>
              </a:ext>
            </a:extLst>
          </p:cNvPr>
          <p:cNvSpPr/>
          <p:nvPr/>
        </p:nvSpPr>
        <p:spPr>
          <a:xfrm>
            <a:off x="0" y="767669"/>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 Fabrikplanungsprozesse nach VDI 5200</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9" name="Abgerundetes Rechteck 8">
            <a:extLst>
              <a:ext uri="{FF2B5EF4-FFF2-40B4-BE49-F238E27FC236}">
                <a16:creationId xmlns:a16="http://schemas.microsoft.com/office/drawing/2014/main" id="{37AE477B-DA10-4699-BB52-E9825C72685F}"/>
              </a:ext>
            </a:extLst>
          </p:cNvPr>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algn="ctr"/>
            <a:r>
              <a:rPr lang="de-DE" kern="0" dirty="0">
                <a:solidFill>
                  <a:prstClr val="white"/>
                </a:solidFill>
                <a:latin typeface="Calibri" panose="020F0502020204030204"/>
              </a:rPr>
              <a:t>Hier geht‘s weiter!</a:t>
            </a:r>
          </a:p>
        </p:txBody>
      </p:sp>
      <p:sp>
        <p:nvSpPr>
          <p:cNvPr id="79" name="AutoShape 36">
            <a:hlinkClick r:id="" action="ppaction://noaction"/>
            <a:extLst>
              <a:ext uri="{FF2B5EF4-FFF2-40B4-BE49-F238E27FC236}">
                <a16:creationId xmlns:a16="http://schemas.microsoft.com/office/drawing/2014/main" id="{CF97A3FB-33C7-4FB5-A7A4-327A8953F29B}"/>
              </a:ext>
            </a:extLst>
          </p:cNvPr>
          <p:cNvSpPr>
            <a:spLocks noChangeArrowheads="1"/>
          </p:cNvSpPr>
          <p:nvPr/>
        </p:nvSpPr>
        <p:spPr bwMode="gray">
          <a:xfrm>
            <a:off x="286514" y="1826435"/>
            <a:ext cx="11510256" cy="298536"/>
          </a:xfrm>
          <a:prstGeom prst="chevron">
            <a:avLst>
              <a:gd name="adj" fmla="val 25808"/>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Projektmanagement</a:t>
            </a:r>
          </a:p>
        </p:txBody>
      </p:sp>
      <p:sp>
        <p:nvSpPr>
          <p:cNvPr id="80" name="AutoShape 45">
            <a:hlinkClick r:id="" action="ppaction://noaction"/>
            <a:extLst>
              <a:ext uri="{FF2B5EF4-FFF2-40B4-BE49-F238E27FC236}">
                <a16:creationId xmlns:a16="http://schemas.microsoft.com/office/drawing/2014/main" id="{B7A1EA53-B2FD-4ACD-B146-6D96BC77688A}"/>
              </a:ext>
            </a:extLst>
          </p:cNvPr>
          <p:cNvSpPr>
            <a:spLocks noChangeArrowheads="1"/>
          </p:cNvSpPr>
          <p:nvPr/>
        </p:nvSpPr>
        <p:spPr bwMode="auto">
          <a:xfrm>
            <a:off x="6799869"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Realisierungs-</a:t>
            </a:r>
          </a:p>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err="1">
                <a:ln>
                  <a:noFill/>
                </a:ln>
                <a:solidFill>
                  <a:prstClr val="black"/>
                </a:solidFill>
                <a:effectLst/>
                <a:uLnTx/>
                <a:uFillTx/>
              </a:rPr>
              <a:t>vorbereitung</a:t>
            </a:r>
            <a:endParaRPr kumimoji="0" lang="de-DE" sz="1266" b="0" i="0" u="none" strike="noStrike" kern="0" cap="none" spc="0" normalizeH="0" baseline="0" noProof="0" dirty="0">
              <a:ln>
                <a:noFill/>
              </a:ln>
              <a:solidFill>
                <a:prstClr val="black"/>
              </a:solidFill>
              <a:effectLst/>
              <a:uLnTx/>
              <a:uFillTx/>
            </a:endParaRPr>
          </a:p>
        </p:txBody>
      </p:sp>
      <p:sp>
        <p:nvSpPr>
          <p:cNvPr id="81" name="AutoShape 45">
            <a:hlinkClick r:id="" action="ppaction://noaction"/>
            <a:extLst>
              <a:ext uri="{FF2B5EF4-FFF2-40B4-BE49-F238E27FC236}">
                <a16:creationId xmlns:a16="http://schemas.microsoft.com/office/drawing/2014/main" id="{7BDA69A5-982E-492F-AB86-7D81A28F72FF}"/>
              </a:ext>
            </a:extLst>
          </p:cNvPr>
          <p:cNvSpPr>
            <a:spLocks noChangeArrowheads="1"/>
          </p:cNvSpPr>
          <p:nvPr/>
        </p:nvSpPr>
        <p:spPr bwMode="auto">
          <a:xfrm>
            <a:off x="8428206"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Realisierungs-</a:t>
            </a:r>
          </a:p>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err="1">
                <a:ln>
                  <a:noFill/>
                </a:ln>
                <a:solidFill>
                  <a:prstClr val="black"/>
                </a:solidFill>
                <a:effectLst/>
                <a:uLnTx/>
                <a:uFillTx/>
              </a:rPr>
              <a:t>überwachung</a:t>
            </a:r>
            <a:endParaRPr kumimoji="0" lang="de-DE" sz="1266" b="0" i="0" u="none" strike="noStrike" kern="0" cap="none" spc="0" normalizeH="0" baseline="0" noProof="0" dirty="0">
              <a:ln>
                <a:noFill/>
              </a:ln>
              <a:solidFill>
                <a:prstClr val="black"/>
              </a:solidFill>
              <a:effectLst/>
              <a:uLnTx/>
              <a:uFillTx/>
            </a:endParaRPr>
          </a:p>
        </p:txBody>
      </p:sp>
      <p:sp>
        <p:nvSpPr>
          <p:cNvPr id="82" name="AutoShape 45">
            <a:hlinkClick r:id="" action="ppaction://noaction"/>
            <a:extLst>
              <a:ext uri="{FF2B5EF4-FFF2-40B4-BE49-F238E27FC236}">
                <a16:creationId xmlns:a16="http://schemas.microsoft.com/office/drawing/2014/main" id="{FA7A2FAE-94AF-41CA-ABA3-435DFABFD845}"/>
              </a:ext>
            </a:extLst>
          </p:cNvPr>
          <p:cNvSpPr>
            <a:spLocks noChangeArrowheads="1"/>
          </p:cNvSpPr>
          <p:nvPr/>
        </p:nvSpPr>
        <p:spPr bwMode="auto">
          <a:xfrm>
            <a:off x="10054546"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Hochlauf-</a:t>
            </a:r>
            <a:br>
              <a:rPr kumimoji="0" lang="de-DE" sz="1266" b="0" i="0" u="none" strike="noStrike" kern="0" cap="none" spc="0" normalizeH="0" baseline="0" noProof="0" dirty="0">
                <a:ln>
                  <a:noFill/>
                </a:ln>
                <a:solidFill>
                  <a:prstClr val="black"/>
                </a:solidFill>
                <a:effectLst/>
                <a:uLnTx/>
                <a:uFillTx/>
              </a:rPr>
            </a:br>
            <a:r>
              <a:rPr kumimoji="0" lang="de-DE" sz="1266" b="0" i="0" u="none" strike="noStrike" kern="0" cap="none" spc="0" normalizeH="0" baseline="0" noProof="0" dirty="0" err="1">
                <a:ln>
                  <a:noFill/>
                </a:ln>
                <a:solidFill>
                  <a:prstClr val="black"/>
                </a:solidFill>
                <a:effectLst/>
                <a:uLnTx/>
                <a:uFillTx/>
              </a:rPr>
              <a:t>betreuung</a:t>
            </a:r>
            <a:endParaRPr kumimoji="0" lang="de-DE" sz="1266" b="0" i="0" u="none" strike="noStrike" kern="0" cap="none" spc="0" normalizeH="0" baseline="0" noProof="0" dirty="0">
              <a:ln>
                <a:noFill/>
              </a:ln>
              <a:solidFill>
                <a:prstClr val="black"/>
              </a:solidFill>
              <a:effectLst/>
              <a:uLnTx/>
              <a:uFillTx/>
            </a:endParaRPr>
          </a:p>
        </p:txBody>
      </p:sp>
      <p:sp>
        <p:nvSpPr>
          <p:cNvPr id="83" name="AutoShape 45">
            <a:hlinkClick r:id="" action="ppaction://noaction"/>
            <a:extLst>
              <a:ext uri="{FF2B5EF4-FFF2-40B4-BE49-F238E27FC236}">
                <a16:creationId xmlns:a16="http://schemas.microsoft.com/office/drawing/2014/main" id="{55F53BDA-7082-4E13-9A7E-012C0D533A08}"/>
              </a:ext>
            </a:extLst>
          </p:cNvPr>
          <p:cNvSpPr>
            <a:spLocks noChangeArrowheads="1"/>
          </p:cNvSpPr>
          <p:nvPr/>
        </p:nvSpPr>
        <p:spPr bwMode="auto">
          <a:xfrm>
            <a:off x="6799872"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5</a:t>
            </a:r>
          </a:p>
        </p:txBody>
      </p:sp>
      <p:sp>
        <p:nvSpPr>
          <p:cNvPr id="84" name="AutoShape 45">
            <a:hlinkClick r:id="" action="ppaction://noaction"/>
            <a:extLst>
              <a:ext uri="{FF2B5EF4-FFF2-40B4-BE49-F238E27FC236}">
                <a16:creationId xmlns:a16="http://schemas.microsoft.com/office/drawing/2014/main" id="{A38EE8C8-BF5A-43AF-BFF5-D1A714D2278C}"/>
              </a:ext>
            </a:extLst>
          </p:cNvPr>
          <p:cNvSpPr>
            <a:spLocks noChangeArrowheads="1"/>
          </p:cNvSpPr>
          <p:nvPr/>
        </p:nvSpPr>
        <p:spPr bwMode="auto">
          <a:xfrm>
            <a:off x="8428211"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6</a:t>
            </a:r>
          </a:p>
        </p:txBody>
      </p:sp>
      <p:sp>
        <p:nvSpPr>
          <p:cNvPr id="85" name="AutoShape 45">
            <a:hlinkClick r:id="" action="ppaction://noaction"/>
            <a:extLst>
              <a:ext uri="{FF2B5EF4-FFF2-40B4-BE49-F238E27FC236}">
                <a16:creationId xmlns:a16="http://schemas.microsoft.com/office/drawing/2014/main" id="{2CDBC5A1-6648-4813-BC11-CEF5A59D44EC}"/>
              </a:ext>
            </a:extLst>
          </p:cNvPr>
          <p:cNvSpPr>
            <a:spLocks noChangeArrowheads="1"/>
          </p:cNvSpPr>
          <p:nvPr/>
        </p:nvSpPr>
        <p:spPr bwMode="auto">
          <a:xfrm>
            <a:off x="10054548"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7</a:t>
            </a:r>
          </a:p>
        </p:txBody>
      </p:sp>
      <p:sp>
        <p:nvSpPr>
          <p:cNvPr id="86" name="Text Box 41">
            <a:extLst>
              <a:ext uri="{FF2B5EF4-FFF2-40B4-BE49-F238E27FC236}">
                <a16:creationId xmlns:a16="http://schemas.microsoft.com/office/drawing/2014/main" id="{695502B8-9A18-4E0B-B4F3-19AF2B98308D}"/>
              </a:ext>
            </a:extLst>
          </p:cNvPr>
          <p:cNvSpPr txBox="1">
            <a:spLocks noChangeArrowheads="1"/>
          </p:cNvSpPr>
          <p:nvPr/>
        </p:nvSpPr>
        <p:spPr bwMode="gray">
          <a:xfrm>
            <a:off x="8462080" y="4859247"/>
            <a:ext cx="1534015" cy="721545"/>
          </a:xfrm>
          <a:prstGeom prst="rect">
            <a:avLst/>
          </a:prstGeom>
          <a:noFill/>
          <a:ln>
            <a:noFill/>
          </a:ln>
        </p:spPr>
        <p:txBody>
          <a:bodyPr wrap="none" lIns="77096" tIns="38545" rIns="77096" bIns="38545">
            <a:spAutoFit/>
          </a:bodyPr>
          <a:lstStyle>
            <a:lvl1pPr marL="261938" indent="-261938" eaLnBrk="0" hangingPunct="0">
              <a:tabLst>
                <a:tab pos="266700" algn="l"/>
              </a:tabLst>
              <a:defRPr sz="1600">
                <a:solidFill>
                  <a:schemeClr val="tx1"/>
                </a:solidFill>
                <a:latin typeface="Arial" charset="0"/>
              </a:defRPr>
            </a:lvl1pPr>
            <a:lvl2pPr marL="742950" indent="-285750" eaLnBrk="0" hangingPunct="0">
              <a:tabLst>
                <a:tab pos="266700" algn="l"/>
              </a:tabLst>
              <a:defRPr sz="1600">
                <a:solidFill>
                  <a:schemeClr val="tx1"/>
                </a:solidFill>
                <a:latin typeface="Arial" charset="0"/>
              </a:defRPr>
            </a:lvl2pPr>
            <a:lvl3pPr marL="1143000" indent="-228600" eaLnBrk="0" hangingPunct="0">
              <a:tabLst>
                <a:tab pos="266700" algn="l"/>
              </a:tabLst>
              <a:defRPr sz="1600">
                <a:solidFill>
                  <a:schemeClr val="tx1"/>
                </a:solidFill>
                <a:latin typeface="Arial" charset="0"/>
              </a:defRPr>
            </a:lvl3pPr>
            <a:lvl4pPr marL="1600200" indent="-228600" eaLnBrk="0" hangingPunct="0">
              <a:tabLst>
                <a:tab pos="266700" algn="l"/>
              </a:tabLst>
              <a:defRPr sz="1600">
                <a:solidFill>
                  <a:schemeClr val="tx1"/>
                </a:solidFill>
                <a:latin typeface="Arial" charset="0"/>
              </a:defRPr>
            </a:lvl4pPr>
            <a:lvl5pPr marL="2057400" indent="-228600" eaLnBrk="0" hangingPunct="0">
              <a:tabLst>
                <a:tab pos="266700" algn="l"/>
              </a:tabLst>
              <a:defRPr sz="1600">
                <a:solidFill>
                  <a:schemeClr val="tx1"/>
                </a:solidFill>
                <a:latin typeface="Arial" charset="0"/>
              </a:defRPr>
            </a:lvl5pPr>
            <a:lvl6pPr marL="2514600" indent="-228600" algn="ctr" eaLnBrk="0" fontAlgn="base" hangingPunct="0">
              <a:spcBef>
                <a:spcPct val="50000"/>
              </a:spcBef>
              <a:spcAft>
                <a:spcPct val="0"/>
              </a:spcAft>
              <a:tabLst>
                <a:tab pos="266700" algn="l"/>
              </a:tabLst>
              <a:defRPr sz="1600">
                <a:solidFill>
                  <a:schemeClr val="tx1"/>
                </a:solidFill>
                <a:latin typeface="Arial" charset="0"/>
              </a:defRPr>
            </a:lvl6pPr>
            <a:lvl7pPr marL="2971800" indent="-228600" algn="ctr" eaLnBrk="0" fontAlgn="base" hangingPunct="0">
              <a:spcBef>
                <a:spcPct val="50000"/>
              </a:spcBef>
              <a:spcAft>
                <a:spcPct val="0"/>
              </a:spcAft>
              <a:tabLst>
                <a:tab pos="266700" algn="l"/>
              </a:tabLst>
              <a:defRPr sz="1600">
                <a:solidFill>
                  <a:schemeClr val="tx1"/>
                </a:solidFill>
                <a:latin typeface="Arial" charset="0"/>
              </a:defRPr>
            </a:lvl7pPr>
            <a:lvl8pPr marL="3429000" indent="-228600" algn="ctr" eaLnBrk="0" fontAlgn="base" hangingPunct="0">
              <a:spcBef>
                <a:spcPct val="50000"/>
              </a:spcBef>
              <a:spcAft>
                <a:spcPct val="0"/>
              </a:spcAft>
              <a:tabLst>
                <a:tab pos="266700" algn="l"/>
              </a:tabLst>
              <a:defRPr sz="1600">
                <a:solidFill>
                  <a:schemeClr val="tx1"/>
                </a:solidFill>
                <a:latin typeface="Arial" charset="0"/>
              </a:defRPr>
            </a:lvl8pPr>
            <a:lvl9pPr marL="3886200" indent="-228600" algn="ctr" eaLnBrk="0" fontAlgn="base" hangingPunct="0">
              <a:spcBef>
                <a:spcPct val="50000"/>
              </a:spcBef>
              <a:spcAft>
                <a:spcPct val="0"/>
              </a:spcAft>
              <a:tabLst>
                <a:tab pos="266700" algn="l"/>
              </a:tabLst>
              <a:defRPr sz="1600">
                <a:solidFill>
                  <a:schemeClr val="tx1"/>
                </a:solidFill>
                <a:latin typeface="Arial" charset="0"/>
              </a:defRPr>
            </a:lvl9pPr>
          </a:lstStyle>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6.1 Koordination,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Überwachung</a:t>
            </a:r>
          </a:p>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6.2 Abschluss-</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err="1">
                <a:ln>
                  <a:noFill/>
                </a:ln>
                <a:solidFill>
                  <a:srgbClr val="000000"/>
                </a:solidFill>
                <a:effectLst/>
                <a:uLnTx/>
                <a:uFillTx/>
                <a:latin typeface="Arial"/>
              </a:rPr>
              <a:t>dokumentation</a:t>
            </a:r>
            <a:endParaRPr kumimoji="0" lang="de-DE" sz="928" b="0" i="0" u="none" strike="noStrike" kern="0" cap="none" spc="0" normalizeH="0" baseline="0" noProof="0" dirty="0">
              <a:ln>
                <a:noFill/>
              </a:ln>
              <a:solidFill>
                <a:srgbClr val="000000"/>
              </a:solidFill>
              <a:effectLst/>
              <a:uLnTx/>
              <a:uFillTx/>
              <a:latin typeface="Arial"/>
            </a:endParaRPr>
          </a:p>
        </p:txBody>
      </p:sp>
      <p:sp>
        <p:nvSpPr>
          <p:cNvPr id="87" name="Text Box 41">
            <a:extLst>
              <a:ext uri="{FF2B5EF4-FFF2-40B4-BE49-F238E27FC236}">
                <a16:creationId xmlns:a16="http://schemas.microsoft.com/office/drawing/2014/main" id="{48C2DE99-EE9E-4719-8C5C-8393AA91B6E4}"/>
              </a:ext>
            </a:extLst>
          </p:cNvPr>
          <p:cNvSpPr txBox="1">
            <a:spLocks noChangeArrowheads="1"/>
          </p:cNvSpPr>
          <p:nvPr/>
        </p:nvSpPr>
        <p:spPr bwMode="gray">
          <a:xfrm>
            <a:off x="10063987" y="3922756"/>
            <a:ext cx="1785113" cy="721545"/>
          </a:xfrm>
          <a:prstGeom prst="rect">
            <a:avLst/>
          </a:prstGeom>
          <a:noFill/>
          <a:ln>
            <a:noFill/>
          </a:ln>
        </p:spPr>
        <p:txBody>
          <a:bodyPr wrap="none" lIns="77096" tIns="38545" rIns="77096" bIns="38545">
            <a:spAutoFit/>
          </a:bodyPr>
          <a:lstStyle>
            <a:lvl1pPr marL="261938" indent="-261938" eaLnBrk="0" hangingPunct="0">
              <a:tabLst>
                <a:tab pos="266700" algn="l"/>
              </a:tabLst>
              <a:defRPr sz="1600">
                <a:solidFill>
                  <a:schemeClr val="tx1"/>
                </a:solidFill>
                <a:latin typeface="Arial" charset="0"/>
              </a:defRPr>
            </a:lvl1pPr>
            <a:lvl2pPr marL="742950" indent="-285750" eaLnBrk="0" hangingPunct="0">
              <a:tabLst>
                <a:tab pos="266700" algn="l"/>
              </a:tabLst>
              <a:defRPr sz="1600">
                <a:solidFill>
                  <a:schemeClr val="tx1"/>
                </a:solidFill>
                <a:latin typeface="Arial" charset="0"/>
              </a:defRPr>
            </a:lvl2pPr>
            <a:lvl3pPr marL="1143000" indent="-228600" eaLnBrk="0" hangingPunct="0">
              <a:tabLst>
                <a:tab pos="266700" algn="l"/>
              </a:tabLst>
              <a:defRPr sz="1600">
                <a:solidFill>
                  <a:schemeClr val="tx1"/>
                </a:solidFill>
                <a:latin typeface="Arial" charset="0"/>
              </a:defRPr>
            </a:lvl3pPr>
            <a:lvl4pPr marL="1600200" indent="-228600" eaLnBrk="0" hangingPunct="0">
              <a:tabLst>
                <a:tab pos="266700" algn="l"/>
              </a:tabLst>
              <a:defRPr sz="1600">
                <a:solidFill>
                  <a:schemeClr val="tx1"/>
                </a:solidFill>
                <a:latin typeface="Arial" charset="0"/>
              </a:defRPr>
            </a:lvl4pPr>
            <a:lvl5pPr marL="2057400" indent="-228600" eaLnBrk="0" hangingPunct="0">
              <a:tabLst>
                <a:tab pos="266700" algn="l"/>
              </a:tabLst>
              <a:defRPr sz="1600">
                <a:solidFill>
                  <a:schemeClr val="tx1"/>
                </a:solidFill>
                <a:latin typeface="Arial" charset="0"/>
              </a:defRPr>
            </a:lvl5pPr>
            <a:lvl6pPr marL="2514600" indent="-228600" algn="ctr" eaLnBrk="0" fontAlgn="base" hangingPunct="0">
              <a:spcBef>
                <a:spcPct val="50000"/>
              </a:spcBef>
              <a:spcAft>
                <a:spcPct val="0"/>
              </a:spcAft>
              <a:tabLst>
                <a:tab pos="266700" algn="l"/>
              </a:tabLst>
              <a:defRPr sz="1600">
                <a:solidFill>
                  <a:schemeClr val="tx1"/>
                </a:solidFill>
                <a:latin typeface="Arial" charset="0"/>
              </a:defRPr>
            </a:lvl6pPr>
            <a:lvl7pPr marL="2971800" indent="-228600" algn="ctr" eaLnBrk="0" fontAlgn="base" hangingPunct="0">
              <a:spcBef>
                <a:spcPct val="50000"/>
              </a:spcBef>
              <a:spcAft>
                <a:spcPct val="0"/>
              </a:spcAft>
              <a:tabLst>
                <a:tab pos="266700" algn="l"/>
              </a:tabLst>
              <a:defRPr sz="1600">
                <a:solidFill>
                  <a:schemeClr val="tx1"/>
                </a:solidFill>
                <a:latin typeface="Arial" charset="0"/>
              </a:defRPr>
            </a:lvl7pPr>
            <a:lvl8pPr marL="3429000" indent="-228600" algn="ctr" eaLnBrk="0" fontAlgn="base" hangingPunct="0">
              <a:spcBef>
                <a:spcPct val="50000"/>
              </a:spcBef>
              <a:spcAft>
                <a:spcPct val="0"/>
              </a:spcAft>
              <a:tabLst>
                <a:tab pos="266700" algn="l"/>
              </a:tabLst>
              <a:defRPr sz="1600">
                <a:solidFill>
                  <a:schemeClr val="tx1"/>
                </a:solidFill>
                <a:latin typeface="Arial" charset="0"/>
              </a:defRPr>
            </a:lvl8pPr>
            <a:lvl9pPr marL="3886200" indent="-228600" algn="ctr" eaLnBrk="0" fontAlgn="base" hangingPunct="0">
              <a:spcBef>
                <a:spcPct val="50000"/>
              </a:spcBef>
              <a:spcAft>
                <a:spcPct val="0"/>
              </a:spcAft>
              <a:tabLst>
                <a:tab pos="266700" algn="l"/>
              </a:tabLst>
              <a:defRPr sz="1600">
                <a:solidFill>
                  <a:schemeClr val="tx1"/>
                </a:solidFill>
                <a:latin typeface="Arial" charset="0"/>
              </a:defRPr>
            </a:lvl9pPr>
          </a:lstStyle>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7.1 An- und Hochlauf-</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err="1">
                <a:ln>
                  <a:noFill/>
                </a:ln>
                <a:solidFill>
                  <a:srgbClr val="000000"/>
                </a:solidFill>
                <a:effectLst/>
                <a:uLnTx/>
                <a:uFillTx/>
                <a:latin typeface="Arial"/>
              </a:rPr>
              <a:t>betreuung</a:t>
            </a:r>
            <a:endParaRPr kumimoji="0" lang="de-DE" sz="928" b="0" i="0" u="none" strike="noStrike" kern="0" cap="none" spc="0" normalizeH="0" baseline="0" noProof="0" dirty="0">
              <a:ln>
                <a:noFill/>
              </a:ln>
              <a:solidFill>
                <a:srgbClr val="000000"/>
              </a:solidFill>
              <a:effectLst/>
              <a:uLnTx/>
              <a:uFillTx/>
              <a:latin typeface="Arial"/>
            </a:endParaRPr>
          </a:p>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7.2 Bewertung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der Fabrik</a:t>
            </a:r>
          </a:p>
        </p:txBody>
      </p:sp>
      <p:sp>
        <p:nvSpPr>
          <p:cNvPr id="88" name="Line 3">
            <a:extLst>
              <a:ext uri="{FF2B5EF4-FFF2-40B4-BE49-F238E27FC236}">
                <a16:creationId xmlns:a16="http://schemas.microsoft.com/office/drawing/2014/main" id="{F68A836C-B325-4E0C-A49C-BE6A14A58901}"/>
              </a:ext>
            </a:extLst>
          </p:cNvPr>
          <p:cNvSpPr>
            <a:spLocks noChangeShapeType="1"/>
          </p:cNvSpPr>
          <p:nvPr/>
        </p:nvSpPr>
        <p:spPr bwMode="gray">
          <a:xfrm>
            <a:off x="8457250" y="3377177"/>
            <a:ext cx="0" cy="2125091"/>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89" name="Line 63">
            <a:extLst>
              <a:ext uri="{FF2B5EF4-FFF2-40B4-BE49-F238E27FC236}">
                <a16:creationId xmlns:a16="http://schemas.microsoft.com/office/drawing/2014/main" id="{D2E83246-6D6F-4D39-BFD6-459D777100E6}"/>
              </a:ext>
            </a:extLst>
          </p:cNvPr>
          <p:cNvSpPr>
            <a:spLocks noChangeShapeType="1"/>
          </p:cNvSpPr>
          <p:nvPr/>
        </p:nvSpPr>
        <p:spPr bwMode="gray">
          <a:xfrm>
            <a:off x="6811078" y="3406783"/>
            <a:ext cx="0" cy="1457205"/>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90" name="Line 64">
            <a:extLst>
              <a:ext uri="{FF2B5EF4-FFF2-40B4-BE49-F238E27FC236}">
                <a16:creationId xmlns:a16="http://schemas.microsoft.com/office/drawing/2014/main" id="{545EB87B-606A-48B6-9074-C06CDDE0CB3E}"/>
              </a:ext>
            </a:extLst>
          </p:cNvPr>
          <p:cNvSpPr>
            <a:spLocks noChangeShapeType="1"/>
          </p:cNvSpPr>
          <p:nvPr/>
        </p:nvSpPr>
        <p:spPr bwMode="gray">
          <a:xfrm>
            <a:off x="10071243" y="3399149"/>
            <a:ext cx="0" cy="1153621"/>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91" name="AutoShape 42">
            <a:extLst>
              <a:ext uri="{FF2B5EF4-FFF2-40B4-BE49-F238E27FC236}">
                <a16:creationId xmlns:a16="http://schemas.microsoft.com/office/drawing/2014/main" id="{5576C0C4-08EB-4AA2-9E4B-F7B1B1062F23}"/>
              </a:ext>
            </a:extLst>
          </p:cNvPr>
          <p:cNvSpPr>
            <a:spLocks noChangeArrowheads="1"/>
          </p:cNvSpPr>
          <p:nvPr/>
        </p:nvSpPr>
        <p:spPr bwMode="auto">
          <a:xfrm>
            <a:off x="10133873" y="3454840"/>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7.1</a:t>
            </a:r>
          </a:p>
        </p:txBody>
      </p:sp>
      <p:sp>
        <p:nvSpPr>
          <p:cNvPr id="92" name="AutoShape 42">
            <a:extLst>
              <a:ext uri="{FF2B5EF4-FFF2-40B4-BE49-F238E27FC236}">
                <a16:creationId xmlns:a16="http://schemas.microsoft.com/office/drawing/2014/main" id="{6D5B3C9C-47F5-47E3-B55B-DB6E2675C523}"/>
              </a:ext>
            </a:extLst>
          </p:cNvPr>
          <p:cNvSpPr>
            <a:spLocks noChangeArrowheads="1"/>
          </p:cNvSpPr>
          <p:nvPr/>
        </p:nvSpPr>
        <p:spPr bwMode="auto">
          <a:xfrm>
            <a:off x="10520583" y="3454840"/>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7.2</a:t>
            </a:r>
          </a:p>
        </p:txBody>
      </p:sp>
      <p:sp>
        <p:nvSpPr>
          <p:cNvPr id="93" name="AutoShape 42">
            <a:extLst>
              <a:ext uri="{FF2B5EF4-FFF2-40B4-BE49-F238E27FC236}">
                <a16:creationId xmlns:a16="http://schemas.microsoft.com/office/drawing/2014/main" id="{04BEB93E-0129-48BA-8C89-51ADACF20766}"/>
              </a:ext>
            </a:extLst>
          </p:cNvPr>
          <p:cNvSpPr>
            <a:spLocks noChangeArrowheads="1"/>
          </p:cNvSpPr>
          <p:nvPr/>
        </p:nvSpPr>
        <p:spPr bwMode="auto">
          <a:xfrm>
            <a:off x="8521097" y="3454840"/>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6.1</a:t>
            </a:r>
          </a:p>
        </p:txBody>
      </p:sp>
      <p:sp>
        <p:nvSpPr>
          <p:cNvPr id="94" name="AutoShape 42">
            <a:extLst>
              <a:ext uri="{FF2B5EF4-FFF2-40B4-BE49-F238E27FC236}">
                <a16:creationId xmlns:a16="http://schemas.microsoft.com/office/drawing/2014/main" id="{70E793CF-C708-4D2A-9230-6846856BE43C}"/>
              </a:ext>
            </a:extLst>
          </p:cNvPr>
          <p:cNvSpPr>
            <a:spLocks noChangeArrowheads="1"/>
          </p:cNvSpPr>
          <p:nvPr/>
        </p:nvSpPr>
        <p:spPr bwMode="auto">
          <a:xfrm>
            <a:off x="8907807" y="3454840"/>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6.2</a:t>
            </a:r>
          </a:p>
        </p:txBody>
      </p:sp>
      <p:sp>
        <p:nvSpPr>
          <p:cNvPr id="95" name="AutoShape 42">
            <a:extLst>
              <a:ext uri="{FF2B5EF4-FFF2-40B4-BE49-F238E27FC236}">
                <a16:creationId xmlns:a16="http://schemas.microsoft.com/office/drawing/2014/main" id="{15466807-9143-4338-A642-6E2CCE9098EB}"/>
              </a:ext>
            </a:extLst>
          </p:cNvPr>
          <p:cNvSpPr>
            <a:spLocks noChangeArrowheads="1"/>
          </p:cNvSpPr>
          <p:nvPr/>
        </p:nvSpPr>
        <p:spPr bwMode="auto">
          <a:xfrm>
            <a:off x="6019915" y="3461204"/>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4.3</a:t>
            </a:r>
          </a:p>
        </p:txBody>
      </p:sp>
      <p:sp>
        <p:nvSpPr>
          <p:cNvPr id="96" name="AutoShape 42">
            <a:extLst>
              <a:ext uri="{FF2B5EF4-FFF2-40B4-BE49-F238E27FC236}">
                <a16:creationId xmlns:a16="http://schemas.microsoft.com/office/drawing/2014/main" id="{0FFEC3DD-218D-448F-A40B-B5BAEE33DAF6}"/>
              </a:ext>
            </a:extLst>
          </p:cNvPr>
          <p:cNvSpPr>
            <a:spLocks noChangeArrowheads="1"/>
          </p:cNvSpPr>
          <p:nvPr/>
        </p:nvSpPr>
        <p:spPr bwMode="auto">
          <a:xfrm>
            <a:off x="5246495" y="3461204"/>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4.1</a:t>
            </a:r>
          </a:p>
        </p:txBody>
      </p:sp>
      <p:sp>
        <p:nvSpPr>
          <p:cNvPr id="97" name="AutoShape 42">
            <a:extLst>
              <a:ext uri="{FF2B5EF4-FFF2-40B4-BE49-F238E27FC236}">
                <a16:creationId xmlns:a16="http://schemas.microsoft.com/office/drawing/2014/main" id="{CA0A615D-CEE6-407D-92FE-6926D4EF4021}"/>
              </a:ext>
            </a:extLst>
          </p:cNvPr>
          <p:cNvSpPr>
            <a:spLocks noChangeArrowheads="1"/>
          </p:cNvSpPr>
          <p:nvPr/>
        </p:nvSpPr>
        <p:spPr bwMode="auto">
          <a:xfrm>
            <a:off x="5633205" y="3461204"/>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4.2</a:t>
            </a:r>
          </a:p>
        </p:txBody>
      </p:sp>
      <p:sp>
        <p:nvSpPr>
          <p:cNvPr id="98" name="AutoShape 42">
            <a:extLst>
              <a:ext uri="{FF2B5EF4-FFF2-40B4-BE49-F238E27FC236}">
                <a16:creationId xmlns:a16="http://schemas.microsoft.com/office/drawing/2014/main" id="{34994889-FBDF-41AB-8376-6B6DFBA215CE}"/>
              </a:ext>
            </a:extLst>
          </p:cNvPr>
          <p:cNvSpPr>
            <a:spLocks noChangeArrowheads="1"/>
          </p:cNvSpPr>
          <p:nvPr/>
        </p:nvSpPr>
        <p:spPr bwMode="auto">
          <a:xfrm>
            <a:off x="7651668" y="3461208"/>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5.3</a:t>
            </a:r>
          </a:p>
        </p:txBody>
      </p:sp>
      <p:sp>
        <p:nvSpPr>
          <p:cNvPr id="99" name="AutoShape 42">
            <a:extLst>
              <a:ext uri="{FF2B5EF4-FFF2-40B4-BE49-F238E27FC236}">
                <a16:creationId xmlns:a16="http://schemas.microsoft.com/office/drawing/2014/main" id="{E4F82FC3-D2D5-4F05-B528-7D5288A800D1}"/>
              </a:ext>
            </a:extLst>
          </p:cNvPr>
          <p:cNvSpPr>
            <a:spLocks noChangeArrowheads="1"/>
          </p:cNvSpPr>
          <p:nvPr/>
        </p:nvSpPr>
        <p:spPr bwMode="auto">
          <a:xfrm>
            <a:off x="6878248" y="3461208"/>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5.1</a:t>
            </a:r>
          </a:p>
        </p:txBody>
      </p:sp>
      <p:sp>
        <p:nvSpPr>
          <p:cNvPr id="100" name="AutoShape 42">
            <a:extLst>
              <a:ext uri="{FF2B5EF4-FFF2-40B4-BE49-F238E27FC236}">
                <a16:creationId xmlns:a16="http://schemas.microsoft.com/office/drawing/2014/main" id="{D5ED37F9-624B-4A96-9508-D1C8D1A6789D}"/>
              </a:ext>
            </a:extLst>
          </p:cNvPr>
          <p:cNvSpPr>
            <a:spLocks noChangeArrowheads="1"/>
          </p:cNvSpPr>
          <p:nvPr/>
        </p:nvSpPr>
        <p:spPr bwMode="auto">
          <a:xfrm>
            <a:off x="7264958" y="3461208"/>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5.2</a:t>
            </a:r>
          </a:p>
        </p:txBody>
      </p:sp>
      <p:sp>
        <p:nvSpPr>
          <p:cNvPr id="101" name="AutoShape 42">
            <a:extLst>
              <a:ext uri="{FF2B5EF4-FFF2-40B4-BE49-F238E27FC236}">
                <a16:creationId xmlns:a16="http://schemas.microsoft.com/office/drawing/2014/main" id="{758D4144-DA7D-4765-9666-A6F764424DAF}"/>
              </a:ext>
            </a:extLst>
          </p:cNvPr>
          <p:cNvSpPr>
            <a:spLocks noChangeArrowheads="1"/>
          </p:cNvSpPr>
          <p:nvPr/>
        </p:nvSpPr>
        <p:spPr bwMode="auto">
          <a:xfrm>
            <a:off x="6878249" y="3712750"/>
            <a:ext cx="1125237"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5.4</a:t>
            </a:r>
          </a:p>
        </p:txBody>
      </p:sp>
      <p:sp>
        <p:nvSpPr>
          <p:cNvPr id="102" name="Rechteck 101">
            <a:extLst>
              <a:ext uri="{FF2B5EF4-FFF2-40B4-BE49-F238E27FC236}">
                <a16:creationId xmlns:a16="http://schemas.microsoft.com/office/drawing/2014/main" id="{2868A154-CBFF-438E-9DFF-58524006E791}"/>
              </a:ext>
            </a:extLst>
          </p:cNvPr>
          <p:cNvSpPr/>
          <p:nvPr/>
        </p:nvSpPr>
        <p:spPr bwMode="auto">
          <a:xfrm>
            <a:off x="8282909" y="4542060"/>
            <a:ext cx="595928" cy="353583"/>
          </a:xfrm>
          <a:prstGeom prst="rect">
            <a:avLst/>
          </a:prstGeom>
          <a:solidFill>
            <a:sysClr val="window" lastClr="FFFFFF"/>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77110" tIns="38556" rIns="77110" bIns="38556" numCol="1" spcCol="0" rtlCol="0" fromWordArt="0" anchor="t" anchorCtr="0" forceAA="0" compatLnSpc="1">
            <a:prstTxWarp prst="textNoShape">
              <a:avLst/>
            </a:prstTxWarp>
            <a:noAutofit/>
          </a:bodyPr>
          <a:lstStyle/>
          <a:p>
            <a:pPr marL="0" marR="0" lvl="0" indent="0" defTabSz="539222" eaLnBrk="0" fontAlgn="base" latinLnBrk="0" hangingPunct="0">
              <a:lnSpc>
                <a:spcPct val="100000"/>
              </a:lnSpc>
              <a:spcBef>
                <a:spcPct val="0"/>
              </a:spcBef>
              <a:spcAft>
                <a:spcPct val="0"/>
              </a:spcAft>
              <a:buClrTx/>
              <a:buSzTx/>
              <a:buFontTx/>
              <a:buNone/>
              <a:tabLst/>
              <a:defRPr/>
            </a:pPr>
            <a:endParaRPr kumimoji="0" lang="de-DE" sz="1415" b="0" i="0" u="none" strike="noStrike" kern="0" cap="none" spc="0" normalizeH="0" baseline="0" noProof="0" dirty="0">
              <a:ln>
                <a:noFill/>
              </a:ln>
              <a:solidFill>
                <a:srgbClr val="000000"/>
              </a:solidFill>
              <a:effectLst/>
              <a:uLnTx/>
              <a:uFillTx/>
              <a:ea typeface="ＭＳ Ｐゴシック" pitchFamily="-16" charset="-128"/>
            </a:endParaRPr>
          </a:p>
        </p:txBody>
      </p:sp>
      <p:sp>
        <p:nvSpPr>
          <p:cNvPr id="103" name="Text Box 41">
            <a:extLst>
              <a:ext uri="{FF2B5EF4-FFF2-40B4-BE49-F238E27FC236}">
                <a16:creationId xmlns:a16="http://schemas.microsoft.com/office/drawing/2014/main" id="{895D2DC9-EC90-4A90-98E3-B2A3ABC08827}"/>
              </a:ext>
            </a:extLst>
          </p:cNvPr>
          <p:cNvSpPr txBox="1">
            <a:spLocks noChangeArrowheads="1"/>
          </p:cNvSpPr>
          <p:nvPr/>
        </p:nvSpPr>
        <p:spPr bwMode="gray">
          <a:xfrm>
            <a:off x="6818098" y="3920921"/>
            <a:ext cx="1781315" cy="1702903"/>
          </a:xfrm>
          <a:prstGeom prst="rect">
            <a:avLst/>
          </a:prstGeom>
          <a:noFill/>
          <a:ln>
            <a:noFill/>
          </a:ln>
        </p:spPr>
        <p:txBody>
          <a:bodyPr wrap="square" lIns="77096" tIns="38545" rIns="77096" bIns="38545">
            <a:spAutoFit/>
          </a:bodyPr>
          <a:lstStyle>
            <a:lvl1pPr marL="261938" indent="-261938" eaLnBrk="0" hangingPunct="0">
              <a:tabLst>
                <a:tab pos="266700" algn="l"/>
              </a:tabLst>
              <a:defRPr sz="1600">
                <a:solidFill>
                  <a:schemeClr val="tx1"/>
                </a:solidFill>
                <a:latin typeface="Arial" charset="0"/>
              </a:defRPr>
            </a:lvl1pPr>
            <a:lvl2pPr marL="742950" indent="-285750" eaLnBrk="0" hangingPunct="0">
              <a:tabLst>
                <a:tab pos="266700" algn="l"/>
              </a:tabLst>
              <a:defRPr sz="1600">
                <a:solidFill>
                  <a:schemeClr val="tx1"/>
                </a:solidFill>
                <a:latin typeface="Arial" charset="0"/>
              </a:defRPr>
            </a:lvl2pPr>
            <a:lvl3pPr marL="1143000" indent="-228600" eaLnBrk="0" hangingPunct="0">
              <a:tabLst>
                <a:tab pos="266700" algn="l"/>
              </a:tabLst>
              <a:defRPr sz="1600">
                <a:solidFill>
                  <a:schemeClr val="tx1"/>
                </a:solidFill>
                <a:latin typeface="Arial" charset="0"/>
              </a:defRPr>
            </a:lvl3pPr>
            <a:lvl4pPr marL="1600200" indent="-228600" eaLnBrk="0" hangingPunct="0">
              <a:tabLst>
                <a:tab pos="266700" algn="l"/>
              </a:tabLst>
              <a:defRPr sz="1600">
                <a:solidFill>
                  <a:schemeClr val="tx1"/>
                </a:solidFill>
                <a:latin typeface="Arial" charset="0"/>
              </a:defRPr>
            </a:lvl4pPr>
            <a:lvl5pPr marL="2057400" indent="-228600" eaLnBrk="0" hangingPunct="0">
              <a:tabLst>
                <a:tab pos="266700" algn="l"/>
              </a:tabLst>
              <a:defRPr sz="1600">
                <a:solidFill>
                  <a:schemeClr val="tx1"/>
                </a:solidFill>
                <a:latin typeface="Arial" charset="0"/>
              </a:defRPr>
            </a:lvl5pPr>
            <a:lvl6pPr marL="2514600" indent="-228600" algn="ctr" eaLnBrk="0" fontAlgn="base" hangingPunct="0">
              <a:spcBef>
                <a:spcPct val="50000"/>
              </a:spcBef>
              <a:spcAft>
                <a:spcPct val="0"/>
              </a:spcAft>
              <a:tabLst>
                <a:tab pos="266700" algn="l"/>
              </a:tabLst>
              <a:defRPr sz="1600">
                <a:solidFill>
                  <a:schemeClr val="tx1"/>
                </a:solidFill>
                <a:latin typeface="Arial" charset="0"/>
              </a:defRPr>
            </a:lvl6pPr>
            <a:lvl7pPr marL="2971800" indent="-228600" algn="ctr" eaLnBrk="0" fontAlgn="base" hangingPunct="0">
              <a:spcBef>
                <a:spcPct val="50000"/>
              </a:spcBef>
              <a:spcAft>
                <a:spcPct val="0"/>
              </a:spcAft>
              <a:tabLst>
                <a:tab pos="266700" algn="l"/>
              </a:tabLst>
              <a:defRPr sz="1600">
                <a:solidFill>
                  <a:schemeClr val="tx1"/>
                </a:solidFill>
                <a:latin typeface="Arial" charset="0"/>
              </a:defRPr>
            </a:lvl7pPr>
            <a:lvl8pPr marL="3429000" indent="-228600" algn="ctr" eaLnBrk="0" fontAlgn="base" hangingPunct="0">
              <a:spcBef>
                <a:spcPct val="50000"/>
              </a:spcBef>
              <a:spcAft>
                <a:spcPct val="0"/>
              </a:spcAft>
              <a:tabLst>
                <a:tab pos="266700" algn="l"/>
              </a:tabLst>
              <a:defRPr sz="1600">
                <a:solidFill>
                  <a:schemeClr val="tx1"/>
                </a:solidFill>
                <a:latin typeface="Arial" charset="0"/>
              </a:defRPr>
            </a:lvl8pPr>
            <a:lvl9pPr marL="3886200" indent="-228600" algn="ctr" eaLnBrk="0" fontAlgn="base" hangingPunct="0">
              <a:spcBef>
                <a:spcPct val="50000"/>
              </a:spcBef>
              <a:spcAft>
                <a:spcPct val="0"/>
              </a:spcAft>
              <a:tabLst>
                <a:tab pos="266700" algn="l"/>
              </a:tabLst>
              <a:defRPr sz="1600">
                <a:solidFill>
                  <a:schemeClr val="tx1"/>
                </a:solidFill>
                <a:latin typeface="Arial" charset="0"/>
              </a:defRPr>
            </a:lvl9pPr>
          </a:lstStyle>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5.1 Angebotseinholung</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5.2 Vergabe</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5.3 Überwachung der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Ausführungsplanung</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5.4 Umsetzungsplanung</a:t>
            </a:r>
          </a:p>
        </p:txBody>
      </p:sp>
      <p:sp>
        <p:nvSpPr>
          <p:cNvPr id="104" name="AutoShape 45">
            <a:hlinkClick r:id="" action="ppaction://noaction"/>
            <a:extLst>
              <a:ext uri="{FF2B5EF4-FFF2-40B4-BE49-F238E27FC236}">
                <a16:creationId xmlns:a16="http://schemas.microsoft.com/office/drawing/2014/main" id="{E71F7984-C2D8-41F0-B830-4183C199848F}"/>
              </a:ext>
            </a:extLst>
          </p:cNvPr>
          <p:cNvSpPr>
            <a:spLocks noChangeArrowheads="1"/>
          </p:cNvSpPr>
          <p:nvPr/>
        </p:nvSpPr>
        <p:spPr bwMode="auto">
          <a:xfrm>
            <a:off x="1914850"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Grundlagen-</a:t>
            </a:r>
            <a:br>
              <a:rPr kumimoji="0" lang="de-DE" sz="1266" b="0" i="0" u="none" strike="noStrike" kern="0" cap="none" spc="0" normalizeH="0" baseline="0" noProof="0" dirty="0">
                <a:ln>
                  <a:noFill/>
                </a:ln>
                <a:solidFill>
                  <a:prstClr val="black"/>
                </a:solidFill>
                <a:effectLst/>
                <a:uLnTx/>
                <a:uFillTx/>
              </a:rPr>
            </a:br>
            <a:r>
              <a:rPr kumimoji="0" lang="de-DE" sz="1266" b="0" i="0" u="none" strike="noStrike" kern="0" cap="none" spc="0" normalizeH="0" baseline="0" noProof="0" dirty="0" err="1">
                <a:ln>
                  <a:noFill/>
                </a:ln>
                <a:solidFill>
                  <a:prstClr val="black"/>
                </a:solidFill>
                <a:effectLst/>
                <a:uLnTx/>
                <a:uFillTx/>
              </a:rPr>
              <a:t>ermittlung</a:t>
            </a:r>
            <a:endParaRPr kumimoji="0" lang="de-DE" sz="1266" b="0" i="0" u="none" strike="noStrike" kern="0" cap="none" spc="0" normalizeH="0" baseline="0" noProof="0" dirty="0">
              <a:ln>
                <a:noFill/>
              </a:ln>
              <a:solidFill>
                <a:prstClr val="black"/>
              </a:solidFill>
              <a:effectLst/>
              <a:uLnTx/>
              <a:uFillTx/>
            </a:endParaRPr>
          </a:p>
        </p:txBody>
      </p:sp>
      <p:sp>
        <p:nvSpPr>
          <p:cNvPr id="105" name="AutoShape 45">
            <a:hlinkClick r:id="" action="ppaction://noaction"/>
            <a:extLst>
              <a:ext uri="{FF2B5EF4-FFF2-40B4-BE49-F238E27FC236}">
                <a16:creationId xmlns:a16="http://schemas.microsoft.com/office/drawing/2014/main" id="{A291D110-A475-40DA-8698-0FB3BFB2DE80}"/>
              </a:ext>
            </a:extLst>
          </p:cNvPr>
          <p:cNvSpPr>
            <a:spLocks noChangeArrowheads="1"/>
          </p:cNvSpPr>
          <p:nvPr/>
        </p:nvSpPr>
        <p:spPr bwMode="auto">
          <a:xfrm>
            <a:off x="1914853"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2</a:t>
            </a:r>
          </a:p>
        </p:txBody>
      </p:sp>
      <p:sp>
        <p:nvSpPr>
          <p:cNvPr id="106" name="AutoShape 45">
            <a:hlinkClick r:id="" action="ppaction://noaction"/>
            <a:extLst>
              <a:ext uri="{FF2B5EF4-FFF2-40B4-BE49-F238E27FC236}">
                <a16:creationId xmlns:a16="http://schemas.microsoft.com/office/drawing/2014/main" id="{3C3CE332-A753-4501-9BA1-4635B544A44E}"/>
              </a:ext>
            </a:extLst>
          </p:cNvPr>
          <p:cNvSpPr>
            <a:spLocks noChangeArrowheads="1"/>
          </p:cNvSpPr>
          <p:nvPr/>
        </p:nvSpPr>
        <p:spPr bwMode="auto">
          <a:xfrm>
            <a:off x="3543191"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  Konzept-</a:t>
            </a:r>
          </a:p>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err="1">
                <a:ln>
                  <a:noFill/>
                </a:ln>
                <a:solidFill>
                  <a:prstClr val="black"/>
                </a:solidFill>
                <a:effectLst/>
                <a:uLnTx/>
                <a:uFillTx/>
              </a:rPr>
              <a:t>planung</a:t>
            </a:r>
            <a:endParaRPr kumimoji="0" lang="de-DE" sz="1266" b="0" i="0" u="none" strike="noStrike" kern="0" cap="none" spc="0" normalizeH="0" baseline="0" noProof="0" dirty="0">
              <a:ln>
                <a:noFill/>
              </a:ln>
              <a:solidFill>
                <a:prstClr val="black"/>
              </a:solidFill>
              <a:effectLst/>
              <a:uLnTx/>
              <a:uFillTx/>
            </a:endParaRPr>
          </a:p>
        </p:txBody>
      </p:sp>
      <p:sp>
        <p:nvSpPr>
          <p:cNvPr id="107" name="AutoShape 45">
            <a:hlinkClick r:id="" action="ppaction://noaction"/>
            <a:extLst>
              <a:ext uri="{FF2B5EF4-FFF2-40B4-BE49-F238E27FC236}">
                <a16:creationId xmlns:a16="http://schemas.microsoft.com/office/drawing/2014/main" id="{F91AB989-4ACA-4CD6-B1F9-09E67A510953}"/>
              </a:ext>
            </a:extLst>
          </p:cNvPr>
          <p:cNvSpPr>
            <a:spLocks noChangeArrowheads="1"/>
          </p:cNvSpPr>
          <p:nvPr/>
        </p:nvSpPr>
        <p:spPr bwMode="auto">
          <a:xfrm>
            <a:off x="3543192"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a:ln>
                  <a:noFill/>
                </a:ln>
                <a:solidFill>
                  <a:prstClr val="white"/>
                </a:solidFill>
                <a:effectLst/>
                <a:uLnTx/>
                <a:uFillTx/>
              </a:rPr>
              <a:t>Phase 3</a:t>
            </a:r>
          </a:p>
        </p:txBody>
      </p:sp>
      <p:sp>
        <p:nvSpPr>
          <p:cNvPr id="108" name="AutoShape 45">
            <a:hlinkClick r:id="" action="ppaction://noaction"/>
            <a:extLst>
              <a:ext uri="{FF2B5EF4-FFF2-40B4-BE49-F238E27FC236}">
                <a16:creationId xmlns:a16="http://schemas.microsoft.com/office/drawing/2014/main" id="{AB2FC4FB-069F-4D73-8093-5F84D3551FE5}"/>
              </a:ext>
            </a:extLst>
          </p:cNvPr>
          <p:cNvSpPr>
            <a:spLocks noChangeArrowheads="1"/>
          </p:cNvSpPr>
          <p:nvPr/>
        </p:nvSpPr>
        <p:spPr bwMode="auto">
          <a:xfrm>
            <a:off x="286512"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266" b="0" i="0" u="none" strike="noStrike" kern="0" cap="none" spc="0" normalizeH="0" baseline="0" noProof="0" dirty="0">
                <a:ln>
                  <a:noFill/>
                </a:ln>
                <a:solidFill>
                  <a:prstClr val="black"/>
                </a:solidFill>
                <a:effectLst/>
                <a:uLnTx/>
                <a:uFillTx/>
              </a:rPr>
              <a:t>  Zielfestlegung</a:t>
            </a:r>
          </a:p>
        </p:txBody>
      </p:sp>
      <p:sp>
        <p:nvSpPr>
          <p:cNvPr id="109" name="AutoShape 45">
            <a:hlinkClick r:id="" action="ppaction://noaction"/>
            <a:extLst>
              <a:ext uri="{FF2B5EF4-FFF2-40B4-BE49-F238E27FC236}">
                <a16:creationId xmlns:a16="http://schemas.microsoft.com/office/drawing/2014/main" id="{2A26DB9E-FB27-4B8C-85D8-99CC6409A76C}"/>
              </a:ext>
            </a:extLst>
          </p:cNvPr>
          <p:cNvSpPr>
            <a:spLocks noChangeArrowheads="1"/>
          </p:cNvSpPr>
          <p:nvPr/>
        </p:nvSpPr>
        <p:spPr bwMode="auto">
          <a:xfrm>
            <a:off x="286516"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1</a:t>
            </a:r>
          </a:p>
        </p:txBody>
      </p:sp>
      <p:sp>
        <p:nvSpPr>
          <p:cNvPr id="110" name="Text Box 41">
            <a:extLst>
              <a:ext uri="{FF2B5EF4-FFF2-40B4-BE49-F238E27FC236}">
                <a16:creationId xmlns:a16="http://schemas.microsoft.com/office/drawing/2014/main" id="{B5C26D62-C68B-44FE-A0E4-66FC434CA321}"/>
              </a:ext>
            </a:extLst>
          </p:cNvPr>
          <p:cNvSpPr txBox="1">
            <a:spLocks noChangeArrowheads="1"/>
          </p:cNvSpPr>
          <p:nvPr/>
        </p:nvSpPr>
        <p:spPr bwMode="gray">
          <a:xfrm>
            <a:off x="1946216" y="4859247"/>
            <a:ext cx="1423584" cy="721545"/>
          </a:xfrm>
          <a:prstGeom prst="rect">
            <a:avLst/>
          </a:prstGeom>
          <a:noFill/>
          <a:ln>
            <a:noFill/>
          </a:ln>
        </p:spPr>
        <p:txBody>
          <a:bodyPr wrap="none" lIns="77096" tIns="38545" rIns="77096" bIns="38545">
            <a:spAutoFit/>
          </a:bodyPr>
          <a:lstStyle>
            <a:lvl1pPr marL="261938" indent="-261938" eaLnBrk="0" hangingPunct="0">
              <a:tabLst>
                <a:tab pos="266700" algn="l"/>
              </a:tabLst>
              <a:defRPr sz="1600">
                <a:solidFill>
                  <a:schemeClr val="tx1"/>
                </a:solidFill>
                <a:latin typeface="Arial" charset="0"/>
              </a:defRPr>
            </a:lvl1pPr>
            <a:lvl2pPr marL="742950" indent="-285750" eaLnBrk="0" hangingPunct="0">
              <a:tabLst>
                <a:tab pos="266700" algn="l"/>
              </a:tabLst>
              <a:defRPr sz="1600">
                <a:solidFill>
                  <a:schemeClr val="tx1"/>
                </a:solidFill>
                <a:latin typeface="Arial" charset="0"/>
              </a:defRPr>
            </a:lvl2pPr>
            <a:lvl3pPr marL="1143000" indent="-228600" eaLnBrk="0" hangingPunct="0">
              <a:tabLst>
                <a:tab pos="266700" algn="l"/>
              </a:tabLst>
              <a:defRPr sz="1600">
                <a:solidFill>
                  <a:schemeClr val="tx1"/>
                </a:solidFill>
                <a:latin typeface="Arial" charset="0"/>
              </a:defRPr>
            </a:lvl3pPr>
            <a:lvl4pPr marL="1600200" indent="-228600" eaLnBrk="0" hangingPunct="0">
              <a:tabLst>
                <a:tab pos="266700" algn="l"/>
              </a:tabLst>
              <a:defRPr sz="1600">
                <a:solidFill>
                  <a:schemeClr val="tx1"/>
                </a:solidFill>
                <a:latin typeface="Arial" charset="0"/>
              </a:defRPr>
            </a:lvl4pPr>
            <a:lvl5pPr marL="2057400" indent="-228600" eaLnBrk="0" hangingPunct="0">
              <a:tabLst>
                <a:tab pos="266700" algn="l"/>
              </a:tabLst>
              <a:defRPr sz="1600">
                <a:solidFill>
                  <a:schemeClr val="tx1"/>
                </a:solidFill>
                <a:latin typeface="Arial" charset="0"/>
              </a:defRPr>
            </a:lvl5pPr>
            <a:lvl6pPr marL="2514600" indent="-228600" algn="ctr" eaLnBrk="0" fontAlgn="base" hangingPunct="0">
              <a:spcBef>
                <a:spcPct val="50000"/>
              </a:spcBef>
              <a:spcAft>
                <a:spcPct val="0"/>
              </a:spcAft>
              <a:tabLst>
                <a:tab pos="266700" algn="l"/>
              </a:tabLst>
              <a:defRPr sz="1600">
                <a:solidFill>
                  <a:schemeClr val="tx1"/>
                </a:solidFill>
                <a:latin typeface="Arial" charset="0"/>
              </a:defRPr>
            </a:lvl6pPr>
            <a:lvl7pPr marL="2971800" indent="-228600" algn="ctr" eaLnBrk="0" fontAlgn="base" hangingPunct="0">
              <a:spcBef>
                <a:spcPct val="50000"/>
              </a:spcBef>
              <a:spcAft>
                <a:spcPct val="0"/>
              </a:spcAft>
              <a:tabLst>
                <a:tab pos="266700" algn="l"/>
              </a:tabLst>
              <a:defRPr sz="1600">
                <a:solidFill>
                  <a:schemeClr val="tx1"/>
                </a:solidFill>
                <a:latin typeface="Arial" charset="0"/>
              </a:defRPr>
            </a:lvl7pPr>
            <a:lvl8pPr marL="3429000" indent="-228600" algn="ctr" eaLnBrk="0" fontAlgn="base" hangingPunct="0">
              <a:spcBef>
                <a:spcPct val="50000"/>
              </a:spcBef>
              <a:spcAft>
                <a:spcPct val="0"/>
              </a:spcAft>
              <a:tabLst>
                <a:tab pos="266700" algn="l"/>
              </a:tabLst>
              <a:defRPr sz="1600">
                <a:solidFill>
                  <a:schemeClr val="tx1"/>
                </a:solidFill>
                <a:latin typeface="Arial" charset="0"/>
              </a:defRPr>
            </a:lvl8pPr>
            <a:lvl9pPr marL="3886200" indent="-228600" algn="ctr" eaLnBrk="0" fontAlgn="base" hangingPunct="0">
              <a:spcBef>
                <a:spcPct val="50000"/>
              </a:spcBef>
              <a:spcAft>
                <a:spcPct val="0"/>
              </a:spcAft>
              <a:tabLst>
                <a:tab pos="266700" algn="l"/>
              </a:tabLst>
              <a:defRPr sz="1600">
                <a:solidFill>
                  <a:schemeClr val="tx1"/>
                </a:solidFill>
                <a:latin typeface="Arial" charset="0"/>
              </a:defRPr>
            </a:lvl9pPr>
          </a:lstStyle>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2.1 Informations-</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err="1">
                <a:ln>
                  <a:noFill/>
                </a:ln>
                <a:solidFill>
                  <a:srgbClr val="000000"/>
                </a:solidFill>
                <a:effectLst/>
                <a:uLnTx/>
                <a:uFillTx/>
                <a:latin typeface="Arial"/>
              </a:rPr>
              <a:t>beschaffung</a:t>
            </a:r>
            <a:endParaRPr kumimoji="0" lang="de-DE" sz="928" b="0" i="0" u="none" strike="noStrike" kern="0" cap="none" spc="0" normalizeH="0" baseline="0" noProof="0" dirty="0">
              <a:ln>
                <a:noFill/>
              </a:ln>
              <a:solidFill>
                <a:srgbClr val="000000"/>
              </a:solidFill>
              <a:effectLst/>
              <a:uLnTx/>
              <a:uFillTx/>
              <a:latin typeface="Arial"/>
            </a:endParaRPr>
          </a:p>
          <a:p>
            <a:pPr marL="194290" marR="0" lvl="0" indent="-194290" defTabSz="914400" eaLnBrk="1" fontAlgn="auto" latinLnBrk="0" hangingPunct="1">
              <a:lnSpc>
                <a:spcPct val="90000"/>
              </a:lnSpc>
              <a:spcBef>
                <a:spcPts val="531"/>
              </a:spcBef>
              <a:spcAft>
                <a:spcPts val="0"/>
              </a:spcAft>
              <a:buClrTx/>
              <a:buSzTx/>
              <a:buFontTx/>
              <a:buNone/>
              <a:tabLst>
                <a:tab pos="266700" algn="l"/>
              </a:tabLst>
              <a:defRPr/>
            </a:pPr>
            <a:r>
              <a:rPr kumimoji="0" lang="de-DE" sz="928" b="0" i="0" u="none" strike="noStrike" kern="0" cap="none" spc="0" normalizeH="0" baseline="0" noProof="0" dirty="0">
                <a:ln>
                  <a:noFill/>
                </a:ln>
                <a:solidFill>
                  <a:srgbClr val="000000"/>
                </a:solidFill>
                <a:effectLst/>
                <a:uLnTx/>
                <a:uFillTx/>
                <a:latin typeface="Arial"/>
              </a:rPr>
              <a:t>2.2 Informations-</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err="1">
                <a:ln>
                  <a:noFill/>
                </a:ln>
                <a:solidFill>
                  <a:srgbClr val="000000"/>
                </a:solidFill>
                <a:effectLst/>
                <a:uLnTx/>
                <a:uFillTx/>
                <a:latin typeface="Arial"/>
              </a:rPr>
              <a:t>auswertung</a:t>
            </a:r>
            <a:endParaRPr kumimoji="0" lang="de-DE" sz="928" b="0" i="0" u="none" strike="noStrike" kern="0" cap="none" spc="0" normalizeH="0" baseline="0" noProof="0" dirty="0">
              <a:ln>
                <a:noFill/>
              </a:ln>
              <a:solidFill>
                <a:srgbClr val="000000"/>
              </a:solidFill>
              <a:effectLst/>
              <a:uLnTx/>
              <a:uFillTx/>
              <a:latin typeface="Arial"/>
            </a:endParaRPr>
          </a:p>
        </p:txBody>
      </p:sp>
      <p:sp>
        <p:nvSpPr>
          <p:cNvPr id="111" name="Line 4">
            <a:extLst>
              <a:ext uri="{FF2B5EF4-FFF2-40B4-BE49-F238E27FC236}">
                <a16:creationId xmlns:a16="http://schemas.microsoft.com/office/drawing/2014/main" id="{DA2C858F-35BA-470E-848A-B0CAC0402846}"/>
              </a:ext>
            </a:extLst>
          </p:cNvPr>
          <p:cNvSpPr>
            <a:spLocks noChangeShapeType="1"/>
          </p:cNvSpPr>
          <p:nvPr/>
        </p:nvSpPr>
        <p:spPr bwMode="gray">
          <a:xfrm>
            <a:off x="1937617" y="3397227"/>
            <a:ext cx="0" cy="2125091"/>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112" name="Line 61">
            <a:extLst>
              <a:ext uri="{FF2B5EF4-FFF2-40B4-BE49-F238E27FC236}">
                <a16:creationId xmlns:a16="http://schemas.microsoft.com/office/drawing/2014/main" id="{27A8446F-2458-4786-824E-8753D89AD925}"/>
              </a:ext>
            </a:extLst>
          </p:cNvPr>
          <p:cNvSpPr>
            <a:spLocks noChangeShapeType="1"/>
          </p:cNvSpPr>
          <p:nvPr/>
        </p:nvSpPr>
        <p:spPr bwMode="gray">
          <a:xfrm>
            <a:off x="297208" y="3397227"/>
            <a:ext cx="0" cy="1821507"/>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113" name="Line 62">
            <a:extLst>
              <a:ext uri="{FF2B5EF4-FFF2-40B4-BE49-F238E27FC236}">
                <a16:creationId xmlns:a16="http://schemas.microsoft.com/office/drawing/2014/main" id="{12528A05-1F1F-4F0E-AF31-BC887DCF64D0}"/>
              </a:ext>
            </a:extLst>
          </p:cNvPr>
          <p:cNvSpPr>
            <a:spLocks noChangeShapeType="1"/>
          </p:cNvSpPr>
          <p:nvPr/>
        </p:nvSpPr>
        <p:spPr bwMode="gray">
          <a:xfrm>
            <a:off x="3552548" y="3397227"/>
            <a:ext cx="0" cy="1244696"/>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114" name="Line 2">
            <a:extLst>
              <a:ext uri="{FF2B5EF4-FFF2-40B4-BE49-F238E27FC236}">
                <a16:creationId xmlns:a16="http://schemas.microsoft.com/office/drawing/2014/main" id="{AD8AC73A-5BD8-42D0-BE8F-3DC860E881C4}"/>
              </a:ext>
            </a:extLst>
          </p:cNvPr>
          <p:cNvSpPr>
            <a:spLocks noChangeShapeType="1"/>
          </p:cNvSpPr>
          <p:nvPr/>
        </p:nvSpPr>
        <p:spPr bwMode="gray">
          <a:xfrm>
            <a:off x="5182261" y="3406783"/>
            <a:ext cx="0" cy="2307242"/>
          </a:xfrm>
          <a:prstGeom prst="line">
            <a:avLst/>
          </a:prstGeom>
          <a:noFill/>
          <a:ln w="22702" cap="flat" cmpd="sng" algn="ctr">
            <a:solidFill>
              <a:srgbClr val="DDDDDD"/>
            </a:solidFill>
            <a:prstDash val="solid"/>
            <a:round/>
            <a:headEnd type="oval" w="med" len="med"/>
            <a:tailEnd type="none" w="med" len="med"/>
          </a:ln>
          <a:extLst>
            <a:ext uri="{909E8E84-426E-40DD-AFC4-6F175D3DCCD1}">
              <a14:hiddenFill xmlns:a14="http://schemas.microsoft.com/office/drawing/2010/main">
                <a:noFill/>
              </a14:hiddenFill>
            </a:ext>
          </a:extLst>
        </p:spPr>
        <p:txBody>
          <a:bodyPr wrap="none" lIns="77100" tIns="38548" rIns="77100" bIns="38548" anchor="ctr"/>
          <a:lstStyle/>
          <a:p>
            <a:pPr marL="0" marR="0" lvl="0" indent="0" algn="ctr" defTabSz="539222" eaLnBrk="1" fontAlgn="auto" latinLnBrk="0" hangingPunct="1">
              <a:lnSpc>
                <a:spcPct val="100000"/>
              </a:lnSpc>
              <a:spcBef>
                <a:spcPct val="50000"/>
              </a:spcBef>
              <a:spcAft>
                <a:spcPts val="0"/>
              </a:spcAft>
              <a:buClrTx/>
              <a:buSzTx/>
              <a:buFontTx/>
              <a:buNone/>
              <a:tabLst/>
              <a:defRPr/>
            </a:pPr>
            <a:endParaRPr kumimoji="0" lang="de-DE" sz="944" b="0" i="0" u="none" strike="noStrike" kern="0" cap="none" spc="0" normalizeH="0" baseline="0" noProof="0">
              <a:ln>
                <a:noFill/>
              </a:ln>
              <a:solidFill>
                <a:srgbClr val="000000"/>
              </a:solidFill>
              <a:effectLst/>
              <a:uLnTx/>
              <a:uFillTx/>
            </a:endParaRPr>
          </a:p>
        </p:txBody>
      </p:sp>
      <p:sp>
        <p:nvSpPr>
          <p:cNvPr id="115" name="Text Box 41">
            <a:extLst>
              <a:ext uri="{FF2B5EF4-FFF2-40B4-BE49-F238E27FC236}">
                <a16:creationId xmlns:a16="http://schemas.microsoft.com/office/drawing/2014/main" id="{B7A791ED-315C-49B2-926E-694B35253C3F}"/>
              </a:ext>
            </a:extLst>
          </p:cNvPr>
          <p:cNvSpPr txBox="1">
            <a:spLocks noChangeArrowheads="1"/>
          </p:cNvSpPr>
          <p:nvPr/>
        </p:nvSpPr>
        <p:spPr bwMode="gray">
          <a:xfrm>
            <a:off x="3551612" y="3919997"/>
            <a:ext cx="1688705" cy="739390"/>
          </a:xfrm>
          <a:prstGeom prst="rect">
            <a:avLst/>
          </a:prstGeom>
          <a:noFill/>
          <a:ln>
            <a:noFill/>
          </a:ln>
        </p:spPr>
        <p:txBody>
          <a:bodyPr wrap="none" lIns="77096" tIns="38545" rIns="77096" bIns="38545">
            <a:spAutoFit/>
          </a:bodyPr>
          <a:lstStyle>
            <a:defPPr>
              <a:defRPr lang="de-DE"/>
            </a:defPPr>
            <a:lvl1pPr marL="261938" indent="-261938">
              <a:lnSpc>
                <a:spcPct val="90000"/>
              </a:lnSpc>
              <a:spcBef>
                <a:spcPct val="20000"/>
              </a:spcBef>
              <a:tabLst>
                <a:tab pos="266700" algn="l"/>
              </a:tabLst>
              <a:defRPr sz="1200">
                <a:solidFill>
                  <a:srgbClr val="000000"/>
                </a:solidFill>
                <a:latin typeface="+mj-lt"/>
              </a:defRPr>
            </a:lvl1pPr>
            <a:lvl2pPr marL="742950" indent="-285750" eaLnBrk="0" hangingPunct="0">
              <a:tabLst>
                <a:tab pos="266700" algn="l"/>
              </a:tabLst>
              <a:defRPr sz="1600">
                <a:latin typeface="Arial" charset="0"/>
              </a:defRPr>
            </a:lvl2pPr>
            <a:lvl3pPr marL="1143000" indent="-228600" eaLnBrk="0" hangingPunct="0">
              <a:tabLst>
                <a:tab pos="266700" algn="l"/>
              </a:tabLst>
              <a:defRPr sz="1600">
                <a:latin typeface="Arial" charset="0"/>
              </a:defRPr>
            </a:lvl3pPr>
            <a:lvl4pPr marL="1600200" indent="-228600" eaLnBrk="0" hangingPunct="0">
              <a:tabLst>
                <a:tab pos="266700" algn="l"/>
              </a:tabLst>
              <a:defRPr sz="1600">
                <a:latin typeface="Arial" charset="0"/>
              </a:defRPr>
            </a:lvl4pPr>
            <a:lvl5pPr marL="2057400" indent="-228600" eaLnBrk="0" hangingPunct="0">
              <a:tabLst>
                <a:tab pos="266700" algn="l"/>
              </a:tabLst>
              <a:defRPr sz="1600">
                <a:latin typeface="Arial" charset="0"/>
              </a:defRPr>
            </a:lvl5pPr>
            <a:lvl6pPr marL="2514600" indent="-228600" algn="ctr" eaLnBrk="0" fontAlgn="base" hangingPunct="0">
              <a:spcBef>
                <a:spcPct val="50000"/>
              </a:spcBef>
              <a:spcAft>
                <a:spcPct val="0"/>
              </a:spcAft>
              <a:tabLst>
                <a:tab pos="266700" algn="l"/>
              </a:tabLst>
              <a:defRPr sz="1600">
                <a:latin typeface="Arial" charset="0"/>
              </a:defRPr>
            </a:lvl6pPr>
            <a:lvl7pPr marL="2971800" indent="-228600" algn="ctr" eaLnBrk="0" fontAlgn="base" hangingPunct="0">
              <a:spcBef>
                <a:spcPct val="50000"/>
              </a:spcBef>
              <a:spcAft>
                <a:spcPct val="0"/>
              </a:spcAft>
              <a:tabLst>
                <a:tab pos="266700" algn="l"/>
              </a:tabLst>
              <a:defRPr sz="1600">
                <a:latin typeface="Arial" charset="0"/>
              </a:defRPr>
            </a:lvl7pPr>
            <a:lvl8pPr marL="3429000" indent="-228600" algn="ctr" eaLnBrk="0" fontAlgn="base" hangingPunct="0">
              <a:spcBef>
                <a:spcPct val="50000"/>
              </a:spcBef>
              <a:spcAft>
                <a:spcPct val="0"/>
              </a:spcAft>
              <a:tabLst>
                <a:tab pos="266700" algn="l"/>
              </a:tabLst>
              <a:defRPr sz="1600">
                <a:latin typeface="Arial" charset="0"/>
              </a:defRPr>
            </a:lvl8pPr>
            <a:lvl9pPr marL="3886200" indent="-228600" algn="ctr" eaLnBrk="0" fontAlgn="base" hangingPunct="0">
              <a:spcBef>
                <a:spcPct val="50000"/>
              </a:spcBef>
              <a:spcAft>
                <a:spcPct val="0"/>
              </a:spcAft>
              <a:tabLst>
                <a:tab pos="266700" algn="l"/>
              </a:tabLst>
              <a:defRPr sz="1600">
                <a:latin typeface="Arial" charset="0"/>
              </a:defRPr>
            </a:lvl9pPr>
          </a:lstStyle>
          <a:p>
            <a:pPr marL="194290" marR="0" lvl="0" indent="-194290" defTabSz="539222" eaLnBrk="1" fontAlgn="auto" latinLnBrk="0" hangingPunct="1">
              <a:lnSpc>
                <a:spcPct val="7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3.1 Strukturplanung</a:t>
            </a:r>
          </a:p>
          <a:p>
            <a:pPr marL="194290" marR="0" lvl="0" indent="-194290" defTabSz="539222" eaLnBrk="1" fontAlgn="auto" latinLnBrk="0" hangingPunct="1">
              <a:lnSpc>
                <a:spcPct val="7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3.2 Dimensionierung</a:t>
            </a:r>
          </a:p>
          <a:p>
            <a:pPr marL="194290" marR="0" lvl="0" indent="-194290" defTabSz="539222" eaLnBrk="1" fontAlgn="auto" latinLnBrk="0" hangingPunct="1">
              <a:lnSpc>
                <a:spcPct val="7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3.3 Idealplanung</a:t>
            </a:r>
          </a:p>
          <a:p>
            <a:pPr marL="194290" marR="0" lvl="0" indent="-194290" defTabSz="539222" eaLnBrk="1" fontAlgn="auto" latinLnBrk="0" hangingPunct="1">
              <a:lnSpc>
                <a:spcPct val="7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3.4 Realplanung</a:t>
            </a:r>
          </a:p>
        </p:txBody>
      </p:sp>
      <p:sp>
        <p:nvSpPr>
          <p:cNvPr id="116" name="AutoShape 42">
            <a:extLst>
              <a:ext uri="{FF2B5EF4-FFF2-40B4-BE49-F238E27FC236}">
                <a16:creationId xmlns:a16="http://schemas.microsoft.com/office/drawing/2014/main" id="{E63FB672-64DD-49BA-AE86-5A55F4F5C796}"/>
              </a:ext>
            </a:extLst>
          </p:cNvPr>
          <p:cNvSpPr>
            <a:spLocks noChangeArrowheads="1"/>
          </p:cNvSpPr>
          <p:nvPr/>
        </p:nvSpPr>
        <p:spPr bwMode="auto">
          <a:xfrm>
            <a:off x="4759057" y="3463749"/>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3.4</a:t>
            </a:r>
          </a:p>
        </p:txBody>
      </p:sp>
      <p:sp>
        <p:nvSpPr>
          <p:cNvPr id="117" name="AutoShape 42">
            <a:extLst>
              <a:ext uri="{FF2B5EF4-FFF2-40B4-BE49-F238E27FC236}">
                <a16:creationId xmlns:a16="http://schemas.microsoft.com/office/drawing/2014/main" id="{02F4B5C9-92DD-4479-9FF2-18F353EF2706}"/>
              </a:ext>
            </a:extLst>
          </p:cNvPr>
          <p:cNvSpPr>
            <a:spLocks noChangeArrowheads="1"/>
          </p:cNvSpPr>
          <p:nvPr/>
        </p:nvSpPr>
        <p:spPr bwMode="auto">
          <a:xfrm>
            <a:off x="4372347" y="3463749"/>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3.3</a:t>
            </a:r>
          </a:p>
        </p:txBody>
      </p:sp>
      <p:sp>
        <p:nvSpPr>
          <p:cNvPr id="118" name="AutoShape 42">
            <a:extLst>
              <a:ext uri="{FF2B5EF4-FFF2-40B4-BE49-F238E27FC236}">
                <a16:creationId xmlns:a16="http://schemas.microsoft.com/office/drawing/2014/main" id="{4E0E189C-0EA7-4297-9382-9783BB351684}"/>
              </a:ext>
            </a:extLst>
          </p:cNvPr>
          <p:cNvSpPr>
            <a:spLocks noChangeArrowheads="1"/>
          </p:cNvSpPr>
          <p:nvPr/>
        </p:nvSpPr>
        <p:spPr bwMode="auto">
          <a:xfrm>
            <a:off x="3598927" y="3463749"/>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3.1</a:t>
            </a:r>
          </a:p>
        </p:txBody>
      </p:sp>
      <p:sp>
        <p:nvSpPr>
          <p:cNvPr id="119" name="AutoShape 42">
            <a:extLst>
              <a:ext uri="{FF2B5EF4-FFF2-40B4-BE49-F238E27FC236}">
                <a16:creationId xmlns:a16="http://schemas.microsoft.com/office/drawing/2014/main" id="{4C5125CA-BC93-4FB4-8EC3-3B6F06729362}"/>
              </a:ext>
            </a:extLst>
          </p:cNvPr>
          <p:cNvSpPr>
            <a:spLocks noChangeArrowheads="1"/>
          </p:cNvSpPr>
          <p:nvPr/>
        </p:nvSpPr>
        <p:spPr bwMode="auto">
          <a:xfrm>
            <a:off x="3985637" y="3463749"/>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3.2</a:t>
            </a:r>
          </a:p>
        </p:txBody>
      </p:sp>
      <p:sp>
        <p:nvSpPr>
          <p:cNvPr id="120" name="AutoShape 42">
            <a:extLst>
              <a:ext uri="{FF2B5EF4-FFF2-40B4-BE49-F238E27FC236}">
                <a16:creationId xmlns:a16="http://schemas.microsoft.com/office/drawing/2014/main" id="{DDF5BC61-E4BE-4AE8-A7D0-6E1B05F1BC48}"/>
              </a:ext>
            </a:extLst>
          </p:cNvPr>
          <p:cNvSpPr>
            <a:spLocks noChangeArrowheads="1"/>
          </p:cNvSpPr>
          <p:nvPr/>
        </p:nvSpPr>
        <p:spPr bwMode="auto">
          <a:xfrm>
            <a:off x="1503456" y="3454840"/>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1.4</a:t>
            </a:r>
          </a:p>
        </p:txBody>
      </p:sp>
      <p:sp>
        <p:nvSpPr>
          <p:cNvPr id="121" name="AutoShape 42">
            <a:extLst>
              <a:ext uri="{FF2B5EF4-FFF2-40B4-BE49-F238E27FC236}">
                <a16:creationId xmlns:a16="http://schemas.microsoft.com/office/drawing/2014/main" id="{6D7354DB-945A-4AF3-99A8-23E4A25DC92B}"/>
              </a:ext>
            </a:extLst>
          </p:cNvPr>
          <p:cNvSpPr>
            <a:spLocks noChangeArrowheads="1"/>
          </p:cNvSpPr>
          <p:nvPr/>
        </p:nvSpPr>
        <p:spPr bwMode="auto">
          <a:xfrm>
            <a:off x="1116746" y="3454840"/>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1.3</a:t>
            </a:r>
          </a:p>
        </p:txBody>
      </p:sp>
      <p:sp>
        <p:nvSpPr>
          <p:cNvPr id="122" name="AutoShape 42">
            <a:extLst>
              <a:ext uri="{FF2B5EF4-FFF2-40B4-BE49-F238E27FC236}">
                <a16:creationId xmlns:a16="http://schemas.microsoft.com/office/drawing/2014/main" id="{E54A245A-804F-4A32-AA43-DD1AECFC6A36}"/>
              </a:ext>
            </a:extLst>
          </p:cNvPr>
          <p:cNvSpPr>
            <a:spLocks noChangeArrowheads="1"/>
          </p:cNvSpPr>
          <p:nvPr/>
        </p:nvSpPr>
        <p:spPr bwMode="auto">
          <a:xfrm>
            <a:off x="343326" y="3454840"/>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1.1</a:t>
            </a:r>
          </a:p>
        </p:txBody>
      </p:sp>
      <p:sp>
        <p:nvSpPr>
          <p:cNvPr id="123" name="AutoShape 42">
            <a:extLst>
              <a:ext uri="{FF2B5EF4-FFF2-40B4-BE49-F238E27FC236}">
                <a16:creationId xmlns:a16="http://schemas.microsoft.com/office/drawing/2014/main" id="{75EA1070-62AC-4F82-A968-536951056D47}"/>
              </a:ext>
            </a:extLst>
          </p:cNvPr>
          <p:cNvSpPr>
            <a:spLocks noChangeArrowheads="1"/>
          </p:cNvSpPr>
          <p:nvPr/>
        </p:nvSpPr>
        <p:spPr bwMode="auto">
          <a:xfrm>
            <a:off x="730036" y="3454840"/>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1.2</a:t>
            </a:r>
          </a:p>
        </p:txBody>
      </p:sp>
      <p:sp>
        <p:nvSpPr>
          <p:cNvPr id="124" name="AutoShape 42">
            <a:extLst>
              <a:ext uri="{FF2B5EF4-FFF2-40B4-BE49-F238E27FC236}">
                <a16:creationId xmlns:a16="http://schemas.microsoft.com/office/drawing/2014/main" id="{69D37285-62DD-4A63-A559-FEEBEE3245FB}"/>
              </a:ext>
            </a:extLst>
          </p:cNvPr>
          <p:cNvSpPr>
            <a:spLocks noChangeArrowheads="1"/>
          </p:cNvSpPr>
          <p:nvPr/>
        </p:nvSpPr>
        <p:spPr bwMode="auto">
          <a:xfrm>
            <a:off x="2001950" y="3461203"/>
            <a:ext cx="357740" cy="206164"/>
          </a:xfrm>
          <a:prstGeom prst="chevron">
            <a:avLst>
              <a:gd name="adj" fmla="val 9401"/>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2.1</a:t>
            </a:r>
          </a:p>
        </p:txBody>
      </p:sp>
      <p:sp>
        <p:nvSpPr>
          <p:cNvPr id="125" name="AutoShape 42">
            <a:extLst>
              <a:ext uri="{FF2B5EF4-FFF2-40B4-BE49-F238E27FC236}">
                <a16:creationId xmlns:a16="http://schemas.microsoft.com/office/drawing/2014/main" id="{02845E77-A6F0-4910-8826-B39A7AD3CDBA}"/>
              </a:ext>
            </a:extLst>
          </p:cNvPr>
          <p:cNvSpPr>
            <a:spLocks noChangeArrowheads="1"/>
          </p:cNvSpPr>
          <p:nvPr/>
        </p:nvSpPr>
        <p:spPr bwMode="auto">
          <a:xfrm>
            <a:off x="2388660" y="3461203"/>
            <a:ext cx="357740" cy="206164"/>
          </a:xfrm>
          <a:prstGeom prst="chevron">
            <a:avLst>
              <a:gd name="adj" fmla="val 9401"/>
            </a:avLst>
          </a:prstGeom>
          <a:solidFill>
            <a:srgbClr val="B2B2B2"/>
          </a:solidFill>
          <a:ln>
            <a:noFill/>
          </a:ln>
        </p:spPr>
        <p:txBody>
          <a:bodyPr wrap="none" lIns="0" tIns="38552" rIns="0" bIns="38552"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012" b="0" i="0" u="none" strike="noStrike" kern="0" cap="none" spc="0" normalizeH="0" baseline="0" noProof="0" dirty="0">
                <a:ln>
                  <a:noFill/>
                </a:ln>
                <a:solidFill>
                  <a:srgbClr val="000000"/>
                </a:solidFill>
                <a:effectLst/>
                <a:uLnTx/>
                <a:uFillTx/>
              </a:rPr>
              <a:t>2.2</a:t>
            </a:r>
          </a:p>
        </p:txBody>
      </p:sp>
      <p:sp>
        <p:nvSpPr>
          <p:cNvPr id="126" name="Rechteck 125">
            <a:extLst>
              <a:ext uri="{FF2B5EF4-FFF2-40B4-BE49-F238E27FC236}">
                <a16:creationId xmlns:a16="http://schemas.microsoft.com/office/drawing/2014/main" id="{C0999DEF-49DB-4835-83BA-0616FBB3EA1B}"/>
              </a:ext>
            </a:extLst>
          </p:cNvPr>
          <p:cNvSpPr/>
          <p:nvPr/>
        </p:nvSpPr>
        <p:spPr>
          <a:xfrm>
            <a:off x="1861197" y="4269812"/>
            <a:ext cx="149285" cy="333943"/>
          </a:xfrm>
          <a:prstGeom prst="rect">
            <a:avLst/>
          </a:prstGeom>
          <a:solidFill>
            <a:sysClr val="window" lastClr="FFFFFF"/>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en-GB" sz="944" b="0" i="0" u="none" strike="noStrike" kern="0" cap="none" spc="0" normalizeH="0" baseline="0" noProof="0">
              <a:ln>
                <a:noFill/>
              </a:ln>
              <a:solidFill>
                <a:prstClr val="white"/>
              </a:solidFill>
              <a:effectLst/>
              <a:uLnTx/>
              <a:uFillTx/>
              <a:latin typeface="Arial"/>
              <a:ea typeface="+mn-ea"/>
              <a:cs typeface="+mn-cs"/>
            </a:endParaRPr>
          </a:p>
        </p:txBody>
      </p:sp>
      <p:sp>
        <p:nvSpPr>
          <p:cNvPr id="127" name="Text Box 41">
            <a:extLst>
              <a:ext uri="{FF2B5EF4-FFF2-40B4-BE49-F238E27FC236}">
                <a16:creationId xmlns:a16="http://schemas.microsoft.com/office/drawing/2014/main" id="{1F6593CF-0A7D-4C6B-84D2-A70F3F42A9E2}"/>
              </a:ext>
            </a:extLst>
          </p:cNvPr>
          <p:cNvSpPr txBox="1">
            <a:spLocks noChangeArrowheads="1"/>
          </p:cNvSpPr>
          <p:nvPr/>
        </p:nvSpPr>
        <p:spPr bwMode="gray">
          <a:xfrm>
            <a:off x="294019" y="3919054"/>
            <a:ext cx="2253975" cy="1420209"/>
          </a:xfrm>
          <a:prstGeom prst="rect">
            <a:avLst/>
          </a:prstGeom>
          <a:noFill/>
          <a:ln>
            <a:noFill/>
          </a:ln>
        </p:spPr>
        <p:txBody>
          <a:bodyPr wrap="none" lIns="77096" tIns="38545" rIns="77096" bIns="38545">
            <a:spAutoFit/>
          </a:bodyPr>
          <a:lstStyle>
            <a:lvl1pPr marL="261938" indent="-261938" eaLnBrk="0" hangingPunct="0">
              <a:tabLst>
                <a:tab pos="266700" algn="l"/>
              </a:tabLst>
              <a:defRPr sz="1600">
                <a:solidFill>
                  <a:schemeClr val="tx1"/>
                </a:solidFill>
                <a:latin typeface="Arial" charset="0"/>
              </a:defRPr>
            </a:lvl1pPr>
            <a:lvl2pPr marL="742950" indent="-285750" eaLnBrk="0" hangingPunct="0">
              <a:tabLst>
                <a:tab pos="266700" algn="l"/>
              </a:tabLst>
              <a:defRPr sz="1600">
                <a:solidFill>
                  <a:schemeClr val="tx1"/>
                </a:solidFill>
                <a:latin typeface="Arial" charset="0"/>
              </a:defRPr>
            </a:lvl2pPr>
            <a:lvl3pPr marL="1143000" indent="-228600" eaLnBrk="0" hangingPunct="0">
              <a:tabLst>
                <a:tab pos="266700" algn="l"/>
              </a:tabLst>
              <a:defRPr sz="1600">
                <a:solidFill>
                  <a:schemeClr val="tx1"/>
                </a:solidFill>
                <a:latin typeface="Arial" charset="0"/>
              </a:defRPr>
            </a:lvl3pPr>
            <a:lvl4pPr marL="1600200" indent="-228600" eaLnBrk="0" hangingPunct="0">
              <a:tabLst>
                <a:tab pos="266700" algn="l"/>
              </a:tabLst>
              <a:defRPr sz="1600">
                <a:solidFill>
                  <a:schemeClr val="tx1"/>
                </a:solidFill>
                <a:latin typeface="Arial" charset="0"/>
              </a:defRPr>
            </a:lvl4pPr>
            <a:lvl5pPr marL="2057400" indent="-228600" eaLnBrk="0" hangingPunct="0">
              <a:tabLst>
                <a:tab pos="266700" algn="l"/>
              </a:tabLst>
              <a:defRPr sz="1600">
                <a:solidFill>
                  <a:schemeClr val="tx1"/>
                </a:solidFill>
                <a:latin typeface="Arial" charset="0"/>
              </a:defRPr>
            </a:lvl5pPr>
            <a:lvl6pPr marL="2514600" indent="-228600" algn="ctr" eaLnBrk="0" fontAlgn="base" hangingPunct="0">
              <a:spcBef>
                <a:spcPct val="50000"/>
              </a:spcBef>
              <a:spcAft>
                <a:spcPct val="0"/>
              </a:spcAft>
              <a:tabLst>
                <a:tab pos="266700" algn="l"/>
              </a:tabLst>
              <a:defRPr sz="1600">
                <a:solidFill>
                  <a:schemeClr val="tx1"/>
                </a:solidFill>
                <a:latin typeface="Arial" charset="0"/>
              </a:defRPr>
            </a:lvl6pPr>
            <a:lvl7pPr marL="2971800" indent="-228600" algn="ctr" eaLnBrk="0" fontAlgn="base" hangingPunct="0">
              <a:spcBef>
                <a:spcPct val="50000"/>
              </a:spcBef>
              <a:spcAft>
                <a:spcPct val="0"/>
              </a:spcAft>
              <a:tabLst>
                <a:tab pos="266700" algn="l"/>
              </a:tabLst>
              <a:defRPr sz="1600">
                <a:solidFill>
                  <a:schemeClr val="tx1"/>
                </a:solidFill>
                <a:latin typeface="Arial" charset="0"/>
              </a:defRPr>
            </a:lvl7pPr>
            <a:lvl8pPr marL="3429000" indent="-228600" algn="ctr" eaLnBrk="0" fontAlgn="base" hangingPunct="0">
              <a:spcBef>
                <a:spcPct val="50000"/>
              </a:spcBef>
              <a:spcAft>
                <a:spcPct val="0"/>
              </a:spcAft>
              <a:tabLst>
                <a:tab pos="266700" algn="l"/>
              </a:tabLst>
              <a:defRPr sz="1600">
                <a:solidFill>
                  <a:schemeClr val="tx1"/>
                </a:solidFill>
                <a:latin typeface="Arial" charset="0"/>
              </a:defRPr>
            </a:lvl8pPr>
            <a:lvl9pPr marL="3886200" indent="-228600" algn="ctr" eaLnBrk="0" fontAlgn="base" hangingPunct="0">
              <a:spcBef>
                <a:spcPct val="50000"/>
              </a:spcBef>
              <a:spcAft>
                <a:spcPct val="0"/>
              </a:spcAft>
              <a:tabLst>
                <a:tab pos="266700" algn="l"/>
              </a:tabLst>
              <a:defRPr sz="1600">
                <a:solidFill>
                  <a:schemeClr val="tx1"/>
                </a:solidFill>
                <a:latin typeface="Arial" charset="0"/>
              </a:defRPr>
            </a:lvl9pPr>
          </a:lstStyle>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1.1 Analyse der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Unternehmensziele</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1.2 Festlegung von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Fabrik- und Projektzielen</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1.3 Ermittlung</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Bewertungskriterien</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rPr>
              <a:t>1.4 Ableitung von </a:t>
            </a:r>
            <a:br>
              <a:rPr kumimoji="0" lang="de-DE" sz="928" b="0" i="0" u="none" strike="noStrike" kern="0" cap="none" spc="0" normalizeH="0" baseline="0" noProof="0" dirty="0">
                <a:ln>
                  <a:noFill/>
                </a:ln>
                <a:solidFill>
                  <a:srgbClr val="000000"/>
                </a:solidFill>
                <a:effectLst/>
                <a:uLnTx/>
                <a:uFillTx/>
                <a:latin typeface="Arial"/>
              </a:rPr>
            </a:br>
            <a:r>
              <a:rPr kumimoji="0" lang="de-DE" sz="928" b="0" i="0" u="none" strike="noStrike" kern="0" cap="none" spc="0" normalizeH="0" baseline="0" noProof="0" dirty="0">
                <a:ln>
                  <a:noFill/>
                </a:ln>
                <a:solidFill>
                  <a:srgbClr val="000000"/>
                </a:solidFill>
                <a:effectLst/>
                <a:uLnTx/>
                <a:uFillTx/>
                <a:latin typeface="Arial"/>
              </a:rPr>
              <a:t>Arbeitspaketen</a:t>
            </a:r>
          </a:p>
        </p:txBody>
      </p:sp>
      <p:sp>
        <p:nvSpPr>
          <p:cNvPr id="128" name="Text Box 41">
            <a:extLst>
              <a:ext uri="{FF2B5EF4-FFF2-40B4-BE49-F238E27FC236}">
                <a16:creationId xmlns:a16="http://schemas.microsoft.com/office/drawing/2014/main" id="{4F279BA3-E839-4902-9346-445117728093}"/>
              </a:ext>
            </a:extLst>
          </p:cNvPr>
          <p:cNvSpPr txBox="1">
            <a:spLocks noChangeArrowheads="1"/>
          </p:cNvSpPr>
          <p:nvPr/>
        </p:nvSpPr>
        <p:spPr bwMode="gray">
          <a:xfrm>
            <a:off x="5189701" y="4859247"/>
            <a:ext cx="2199197" cy="925639"/>
          </a:xfrm>
          <a:prstGeom prst="rect">
            <a:avLst/>
          </a:prstGeom>
          <a:noFill/>
          <a:ln>
            <a:noFill/>
          </a:ln>
        </p:spPr>
        <p:txBody>
          <a:bodyPr wrap="none" lIns="77096" tIns="38545" rIns="77096" bIns="38545">
            <a:spAutoFit/>
          </a:bodyPr>
          <a:lstStyle>
            <a:defPPr>
              <a:defRPr lang="de-DE"/>
            </a:defPPr>
            <a:lvl1pPr marL="261938" indent="-261938" eaLnBrk="1" hangingPunct="1">
              <a:lnSpc>
                <a:spcPct val="90000"/>
              </a:lnSpc>
              <a:spcBef>
                <a:spcPct val="20000"/>
              </a:spcBef>
              <a:tabLst>
                <a:tab pos="266700" algn="l"/>
              </a:tabLst>
              <a:defRPr sz="1200">
                <a:solidFill>
                  <a:srgbClr val="000000"/>
                </a:solidFill>
                <a:latin typeface="+mj-lt"/>
                <a:cs typeface="+mn-cs"/>
              </a:defRPr>
            </a:lvl1pPr>
            <a:lvl2pPr marL="742950" indent="-285750" eaLnBrk="0" hangingPunct="0">
              <a:tabLst>
                <a:tab pos="266700" algn="l"/>
              </a:tabLst>
              <a:defRPr sz="1600">
                <a:latin typeface="Arial" charset="0"/>
              </a:defRPr>
            </a:lvl2pPr>
            <a:lvl3pPr marL="1143000" indent="-228600" eaLnBrk="0" hangingPunct="0">
              <a:tabLst>
                <a:tab pos="266700" algn="l"/>
              </a:tabLst>
              <a:defRPr sz="1600">
                <a:latin typeface="Arial" charset="0"/>
              </a:defRPr>
            </a:lvl3pPr>
            <a:lvl4pPr marL="1600200" indent="-228600" eaLnBrk="0" hangingPunct="0">
              <a:tabLst>
                <a:tab pos="266700" algn="l"/>
              </a:tabLst>
              <a:defRPr sz="1600">
                <a:latin typeface="Arial" charset="0"/>
              </a:defRPr>
            </a:lvl4pPr>
            <a:lvl5pPr marL="2057400" indent="-228600" eaLnBrk="0" hangingPunct="0">
              <a:tabLst>
                <a:tab pos="266700" algn="l"/>
              </a:tabLst>
              <a:defRPr sz="1600">
                <a:latin typeface="Arial" charset="0"/>
              </a:defRPr>
            </a:lvl5pPr>
            <a:lvl6pPr marL="2514600" indent="-228600" algn="ctr" eaLnBrk="0" fontAlgn="base" hangingPunct="0">
              <a:spcBef>
                <a:spcPct val="50000"/>
              </a:spcBef>
              <a:spcAft>
                <a:spcPct val="0"/>
              </a:spcAft>
              <a:tabLst>
                <a:tab pos="266700" algn="l"/>
              </a:tabLst>
              <a:defRPr sz="1600">
                <a:latin typeface="Arial" charset="0"/>
              </a:defRPr>
            </a:lvl6pPr>
            <a:lvl7pPr marL="2971800" indent="-228600" algn="ctr" eaLnBrk="0" fontAlgn="base" hangingPunct="0">
              <a:spcBef>
                <a:spcPct val="50000"/>
              </a:spcBef>
              <a:spcAft>
                <a:spcPct val="0"/>
              </a:spcAft>
              <a:tabLst>
                <a:tab pos="266700" algn="l"/>
              </a:tabLst>
              <a:defRPr sz="1600">
                <a:latin typeface="Arial" charset="0"/>
              </a:defRPr>
            </a:lvl7pPr>
            <a:lvl8pPr marL="3429000" indent="-228600" algn="ctr" eaLnBrk="0" fontAlgn="base" hangingPunct="0">
              <a:spcBef>
                <a:spcPct val="50000"/>
              </a:spcBef>
              <a:spcAft>
                <a:spcPct val="0"/>
              </a:spcAft>
              <a:tabLst>
                <a:tab pos="266700" algn="l"/>
              </a:tabLst>
              <a:defRPr sz="1600">
                <a:latin typeface="Arial" charset="0"/>
              </a:defRPr>
            </a:lvl8pPr>
            <a:lvl9pPr marL="3886200" indent="-228600" algn="ctr" eaLnBrk="0" fontAlgn="base" hangingPunct="0">
              <a:spcBef>
                <a:spcPct val="50000"/>
              </a:spcBef>
              <a:spcAft>
                <a:spcPct val="0"/>
              </a:spcAft>
              <a:tabLst>
                <a:tab pos="266700" algn="l"/>
              </a:tabLst>
              <a:defRPr sz="1600">
                <a:latin typeface="Arial" charset="0"/>
              </a:defRPr>
            </a:lvl9pPr>
          </a:lstStyle>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cs typeface="+mn-cs"/>
              </a:rPr>
              <a:t>4.1 Feinplanung</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cs typeface="+mn-cs"/>
              </a:rPr>
              <a:t>4.2 Erstellung von </a:t>
            </a:r>
            <a:br>
              <a:rPr kumimoji="0" lang="de-DE" sz="928" b="0" i="0" u="none" strike="noStrike" kern="0" cap="none" spc="0" normalizeH="0" baseline="0" noProof="0" dirty="0">
                <a:ln>
                  <a:noFill/>
                </a:ln>
                <a:solidFill>
                  <a:srgbClr val="000000"/>
                </a:solidFill>
                <a:effectLst/>
                <a:uLnTx/>
                <a:uFillTx/>
                <a:latin typeface="Arial"/>
                <a:cs typeface="+mn-cs"/>
              </a:rPr>
            </a:br>
            <a:r>
              <a:rPr kumimoji="0" lang="de-DE" sz="928" b="0" i="0" u="none" strike="noStrike" kern="0" cap="none" spc="0" normalizeH="0" baseline="0" noProof="0" dirty="0">
                <a:ln>
                  <a:noFill/>
                </a:ln>
                <a:solidFill>
                  <a:srgbClr val="000000"/>
                </a:solidFill>
                <a:effectLst/>
                <a:uLnTx/>
                <a:uFillTx/>
                <a:latin typeface="Arial"/>
                <a:cs typeface="+mn-cs"/>
              </a:rPr>
              <a:t>Genehmigungsanträgen</a:t>
            </a:r>
          </a:p>
          <a:p>
            <a:pPr marL="194290" marR="0" lvl="0" indent="-194290" defTabSz="539222" eaLnBrk="1" fontAlgn="auto" latinLnBrk="0" hangingPunct="1">
              <a:lnSpc>
                <a:spcPct val="90000"/>
              </a:lnSpc>
              <a:spcBef>
                <a:spcPts val="531"/>
              </a:spcBef>
              <a:spcAft>
                <a:spcPts val="0"/>
              </a:spcAft>
              <a:buClrTx/>
              <a:buSzTx/>
              <a:buFontTx/>
              <a:buNone/>
              <a:tabLst>
                <a:tab pos="157273" algn="l"/>
              </a:tabLst>
              <a:defRPr/>
            </a:pPr>
            <a:r>
              <a:rPr kumimoji="0" lang="de-DE" sz="928" b="0" i="0" u="none" strike="noStrike" kern="0" cap="none" spc="0" normalizeH="0" baseline="0" noProof="0" dirty="0">
                <a:ln>
                  <a:noFill/>
                </a:ln>
                <a:solidFill>
                  <a:srgbClr val="000000"/>
                </a:solidFill>
                <a:effectLst/>
                <a:uLnTx/>
                <a:uFillTx/>
                <a:latin typeface="Arial"/>
                <a:cs typeface="+mn-cs"/>
              </a:rPr>
              <a:t>4.3 Erstellung der </a:t>
            </a:r>
            <a:br>
              <a:rPr kumimoji="0" lang="de-DE" sz="928" b="0" i="0" u="none" strike="noStrike" kern="0" cap="none" spc="0" normalizeH="0" baseline="0" noProof="0" dirty="0">
                <a:ln>
                  <a:noFill/>
                </a:ln>
                <a:solidFill>
                  <a:srgbClr val="000000"/>
                </a:solidFill>
                <a:effectLst/>
                <a:uLnTx/>
                <a:uFillTx/>
                <a:latin typeface="Arial"/>
                <a:cs typeface="+mn-cs"/>
              </a:rPr>
            </a:br>
            <a:r>
              <a:rPr kumimoji="0" lang="de-DE" sz="928" b="0" i="0" u="none" strike="noStrike" kern="0" cap="none" spc="0" normalizeH="0" baseline="0" noProof="0" dirty="0">
                <a:ln>
                  <a:noFill/>
                </a:ln>
                <a:solidFill>
                  <a:srgbClr val="000000"/>
                </a:solidFill>
                <a:effectLst/>
                <a:uLnTx/>
                <a:uFillTx/>
                <a:latin typeface="Arial"/>
                <a:cs typeface="+mn-cs"/>
              </a:rPr>
              <a:t>Leistungsbeschreibung</a:t>
            </a:r>
          </a:p>
        </p:txBody>
      </p:sp>
      <p:sp>
        <p:nvSpPr>
          <p:cNvPr id="129" name="AutoShape 45">
            <a:hlinkClick r:id="" action="ppaction://noaction"/>
            <a:extLst>
              <a:ext uri="{FF2B5EF4-FFF2-40B4-BE49-F238E27FC236}">
                <a16:creationId xmlns:a16="http://schemas.microsoft.com/office/drawing/2014/main" id="{B2BF1DFB-A43D-4058-886F-B1D58D387C0C}"/>
              </a:ext>
            </a:extLst>
          </p:cNvPr>
          <p:cNvSpPr>
            <a:spLocks noChangeArrowheads="1"/>
          </p:cNvSpPr>
          <p:nvPr/>
        </p:nvSpPr>
        <p:spPr bwMode="auto">
          <a:xfrm>
            <a:off x="5171530" y="2556039"/>
            <a:ext cx="1723970" cy="823314"/>
          </a:xfrm>
          <a:prstGeom prst="chevron">
            <a:avLst>
              <a:gd name="adj" fmla="val 18131"/>
            </a:avLst>
          </a:prstGeom>
          <a:solidFill>
            <a:srgbClr val="E5E5E5"/>
          </a:solidFill>
          <a:ln>
            <a:noFill/>
          </a:ln>
        </p:spPr>
        <p:txBody>
          <a:bodyPr wrap="none" lIns="77096" tIns="38545" rIns="77096" bIns="38545" anchor="ctr"/>
          <a:lstStyle/>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a:ln>
                  <a:noFill/>
                </a:ln>
                <a:solidFill>
                  <a:prstClr val="black"/>
                </a:solidFill>
                <a:effectLst/>
                <a:uLnTx/>
                <a:uFillTx/>
              </a:rPr>
              <a:t>Detail-</a:t>
            </a:r>
          </a:p>
          <a:p>
            <a:pPr marR="0" lvl="0" algn="ctr" defTabSz="539222" eaLnBrk="1" fontAlgn="auto" latinLnBrk="0" hangingPunct="1">
              <a:lnSpc>
                <a:spcPct val="100000"/>
              </a:lnSpc>
              <a:spcBef>
                <a:spcPts val="0"/>
              </a:spcBef>
              <a:spcAft>
                <a:spcPts val="0"/>
              </a:spcAft>
              <a:buClrTx/>
              <a:buSzTx/>
              <a:buFontTx/>
              <a:buNone/>
              <a:tabLst/>
              <a:defRPr/>
            </a:pPr>
            <a:r>
              <a:rPr kumimoji="0" lang="de-DE" sz="1266" b="0" i="0" u="none" strike="noStrike" kern="0" cap="none" spc="0" normalizeH="0" baseline="0" noProof="0" dirty="0" err="1">
                <a:ln>
                  <a:noFill/>
                </a:ln>
                <a:solidFill>
                  <a:prstClr val="black"/>
                </a:solidFill>
                <a:effectLst/>
                <a:uLnTx/>
                <a:uFillTx/>
              </a:rPr>
              <a:t>planung</a:t>
            </a:r>
            <a:endParaRPr kumimoji="0" lang="de-DE" sz="1266" b="0" i="0" u="none" strike="noStrike" kern="0" cap="none" spc="0" normalizeH="0" baseline="0" noProof="0" dirty="0">
              <a:ln>
                <a:noFill/>
              </a:ln>
              <a:solidFill>
                <a:prstClr val="black"/>
              </a:solidFill>
              <a:effectLst/>
              <a:uLnTx/>
              <a:uFillTx/>
            </a:endParaRPr>
          </a:p>
        </p:txBody>
      </p:sp>
      <p:sp>
        <p:nvSpPr>
          <p:cNvPr id="130" name="AutoShape 45">
            <a:hlinkClick r:id="" action="ppaction://noaction"/>
            <a:extLst>
              <a:ext uri="{FF2B5EF4-FFF2-40B4-BE49-F238E27FC236}">
                <a16:creationId xmlns:a16="http://schemas.microsoft.com/office/drawing/2014/main" id="{F9F0C72B-85DB-4FDA-B568-506B5D889C13}"/>
              </a:ext>
            </a:extLst>
          </p:cNvPr>
          <p:cNvSpPr>
            <a:spLocks noChangeArrowheads="1"/>
          </p:cNvSpPr>
          <p:nvPr/>
        </p:nvSpPr>
        <p:spPr bwMode="auto">
          <a:xfrm>
            <a:off x="5171529" y="2190569"/>
            <a:ext cx="1622116" cy="298536"/>
          </a:xfrm>
          <a:prstGeom prst="chevron">
            <a:avLst>
              <a:gd name="adj" fmla="val 23589"/>
            </a:avLst>
          </a:prstGeom>
          <a:solidFill>
            <a:srgbClr val="AC6E7B"/>
          </a:solidFill>
          <a:ln>
            <a:noFill/>
          </a:ln>
        </p:spPr>
        <p:txBody>
          <a:bodyPr wrap="none" lIns="77096" tIns="38545" rIns="77096" bIns="38545" anchor="ct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1433" b="0" i="0" u="none" strike="noStrike" kern="0" cap="none" spc="0" normalizeH="0" baseline="0" noProof="0" dirty="0">
                <a:ln>
                  <a:noFill/>
                </a:ln>
                <a:solidFill>
                  <a:prstClr val="white"/>
                </a:solidFill>
                <a:effectLst/>
                <a:uLnTx/>
                <a:uFillTx/>
              </a:rPr>
              <a:t>Phase 4</a:t>
            </a:r>
          </a:p>
        </p:txBody>
      </p:sp>
      <p:sp>
        <p:nvSpPr>
          <p:cNvPr id="40" name="Stern: 5 Zacken 39">
            <a:extLst>
              <a:ext uri="{FF2B5EF4-FFF2-40B4-BE49-F238E27FC236}">
                <a16:creationId xmlns:a16="http://schemas.microsoft.com/office/drawing/2014/main" id="{E30CF2E3-2D2E-43D3-95BD-8BCBF383838C}"/>
              </a:ext>
            </a:extLst>
          </p:cNvPr>
          <p:cNvSpPr/>
          <p:nvPr/>
        </p:nvSpPr>
        <p:spPr bwMode="auto">
          <a:xfrm>
            <a:off x="1452139" y="4249003"/>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1" name="Stern: 5 Zacken 40">
            <a:extLst>
              <a:ext uri="{FF2B5EF4-FFF2-40B4-BE49-F238E27FC236}">
                <a16:creationId xmlns:a16="http://schemas.microsoft.com/office/drawing/2014/main" id="{FB30F0BF-E8E1-4136-8C43-E61DE629E3EC}"/>
              </a:ext>
            </a:extLst>
          </p:cNvPr>
          <p:cNvSpPr/>
          <p:nvPr/>
        </p:nvSpPr>
        <p:spPr bwMode="auto">
          <a:xfrm>
            <a:off x="1104462" y="4585466"/>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2" name="Stern: 5 Zacken 41">
            <a:extLst>
              <a:ext uri="{FF2B5EF4-FFF2-40B4-BE49-F238E27FC236}">
                <a16:creationId xmlns:a16="http://schemas.microsoft.com/office/drawing/2014/main" id="{9BC535F3-780A-4C35-9A17-D0D3CCE2FA3C}"/>
              </a:ext>
            </a:extLst>
          </p:cNvPr>
          <p:cNvSpPr/>
          <p:nvPr/>
        </p:nvSpPr>
        <p:spPr bwMode="auto">
          <a:xfrm>
            <a:off x="2913217" y="4952181"/>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3" name="Stern: 5 Zacken 42">
            <a:extLst>
              <a:ext uri="{FF2B5EF4-FFF2-40B4-BE49-F238E27FC236}">
                <a16:creationId xmlns:a16="http://schemas.microsoft.com/office/drawing/2014/main" id="{3E2F4E67-648C-4755-83F9-6BE5D8FFE19C}"/>
              </a:ext>
            </a:extLst>
          </p:cNvPr>
          <p:cNvSpPr/>
          <p:nvPr/>
        </p:nvSpPr>
        <p:spPr bwMode="auto">
          <a:xfrm>
            <a:off x="2865785" y="5321858"/>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4" name="Stern: 5 Zacken 43">
            <a:extLst>
              <a:ext uri="{FF2B5EF4-FFF2-40B4-BE49-F238E27FC236}">
                <a16:creationId xmlns:a16="http://schemas.microsoft.com/office/drawing/2014/main" id="{CB3B75FD-7213-4376-A6E6-AA7C9B96A003}"/>
              </a:ext>
            </a:extLst>
          </p:cNvPr>
          <p:cNvSpPr/>
          <p:nvPr/>
        </p:nvSpPr>
        <p:spPr bwMode="auto">
          <a:xfrm>
            <a:off x="4719172" y="3866585"/>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5" name="Stern: 5 Zacken 44">
            <a:extLst>
              <a:ext uri="{FF2B5EF4-FFF2-40B4-BE49-F238E27FC236}">
                <a16:creationId xmlns:a16="http://schemas.microsoft.com/office/drawing/2014/main" id="{C0F4EE06-239D-4674-AB12-3982369F51FB}"/>
              </a:ext>
            </a:extLst>
          </p:cNvPr>
          <p:cNvSpPr/>
          <p:nvPr/>
        </p:nvSpPr>
        <p:spPr bwMode="auto">
          <a:xfrm>
            <a:off x="4779974" y="4048755"/>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6" name="Stern: 5 Zacken 45">
            <a:extLst>
              <a:ext uri="{FF2B5EF4-FFF2-40B4-BE49-F238E27FC236}">
                <a16:creationId xmlns:a16="http://schemas.microsoft.com/office/drawing/2014/main" id="{21F42574-6B15-44C5-8629-8F0F2920D33A}"/>
              </a:ext>
            </a:extLst>
          </p:cNvPr>
          <p:cNvSpPr/>
          <p:nvPr/>
        </p:nvSpPr>
        <p:spPr bwMode="auto">
          <a:xfrm>
            <a:off x="4498030" y="4444013"/>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7" name="Stern: 5 Zacken 46">
            <a:extLst>
              <a:ext uri="{FF2B5EF4-FFF2-40B4-BE49-F238E27FC236}">
                <a16:creationId xmlns:a16="http://schemas.microsoft.com/office/drawing/2014/main" id="{D65FB45A-1BE8-40A0-B8D7-33900F883535}"/>
              </a:ext>
            </a:extLst>
          </p:cNvPr>
          <p:cNvSpPr/>
          <p:nvPr/>
        </p:nvSpPr>
        <p:spPr bwMode="auto">
          <a:xfrm>
            <a:off x="6120284" y="4818935"/>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8" name="Stern: 5 Zacken 47">
            <a:extLst>
              <a:ext uri="{FF2B5EF4-FFF2-40B4-BE49-F238E27FC236}">
                <a16:creationId xmlns:a16="http://schemas.microsoft.com/office/drawing/2014/main" id="{371F1C6C-505B-4ACD-A2CB-74432E531F82}"/>
              </a:ext>
            </a:extLst>
          </p:cNvPr>
          <p:cNvSpPr/>
          <p:nvPr/>
        </p:nvSpPr>
        <p:spPr bwMode="auto">
          <a:xfrm>
            <a:off x="6236864" y="5040449"/>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49" name="Stern: 5 Zacken 48">
            <a:extLst>
              <a:ext uri="{FF2B5EF4-FFF2-40B4-BE49-F238E27FC236}">
                <a16:creationId xmlns:a16="http://schemas.microsoft.com/office/drawing/2014/main" id="{94BEBCE9-810F-484A-B1C8-41C726964272}"/>
              </a:ext>
            </a:extLst>
          </p:cNvPr>
          <p:cNvSpPr/>
          <p:nvPr/>
        </p:nvSpPr>
        <p:spPr bwMode="auto">
          <a:xfrm>
            <a:off x="6271044" y="5392894"/>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50" name="Stern: 5 Zacken 49">
            <a:extLst>
              <a:ext uri="{FF2B5EF4-FFF2-40B4-BE49-F238E27FC236}">
                <a16:creationId xmlns:a16="http://schemas.microsoft.com/office/drawing/2014/main" id="{D9EEBAA3-F41A-4356-ABFC-70DADC4CFEB0}"/>
              </a:ext>
            </a:extLst>
          </p:cNvPr>
          <p:cNvSpPr/>
          <p:nvPr/>
        </p:nvSpPr>
        <p:spPr bwMode="auto">
          <a:xfrm>
            <a:off x="9491713" y="4935787"/>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51" name="Stern: 5 Zacken 50">
            <a:extLst>
              <a:ext uri="{FF2B5EF4-FFF2-40B4-BE49-F238E27FC236}">
                <a16:creationId xmlns:a16="http://schemas.microsoft.com/office/drawing/2014/main" id="{D32CED95-6745-4C9B-B6A8-0FD2E775DCDE}"/>
              </a:ext>
            </a:extLst>
          </p:cNvPr>
          <p:cNvSpPr/>
          <p:nvPr/>
        </p:nvSpPr>
        <p:spPr bwMode="auto">
          <a:xfrm>
            <a:off x="9563265" y="5303351"/>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52" name="Stern: 5 Zacken 51">
            <a:extLst>
              <a:ext uri="{FF2B5EF4-FFF2-40B4-BE49-F238E27FC236}">
                <a16:creationId xmlns:a16="http://schemas.microsoft.com/office/drawing/2014/main" id="{B67BFAB9-AC6F-44F0-B1B8-C7CD9CE779ED}"/>
              </a:ext>
            </a:extLst>
          </p:cNvPr>
          <p:cNvSpPr/>
          <p:nvPr/>
        </p:nvSpPr>
        <p:spPr bwMode="auto">
          <a:xfrm>
            <a:off x="10920783" y="4026011"/>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sp>
        <p:nvSpPr>
          <p:cNvPr id="53" name="Stern: 5 Zacken 52">
            <a:extLst>
              <a:ext uri="{FF2B5EF4-FFF2-40B4-BE49-F238E27FC236}">
                <a16:creationId xmlns:a16="http://schemas.microsoft.com/office/drawing/2014/main" id="{CEFCA847-6AB7-48AE-814D-C5AE0B50E5A4}"/>
              </a:ext>
            </a:extLst>
          </p:cNvPr>
          <p:cNvSpPr/>
          <p:nvPr/>
        </p:nvSpPr>
        <p:spPr bwMode="auto">
          <a:xfrm>
            <a:off x="10920783" y="4376630"/>
            <a:ext cx="180000" cy="180000"/>
          </a:xfrm>
          <a:prstGeom prst="star5">
            <a:avLst/>
          </a:prstGeom>
          <a:solidFill>
            <a:srgbClr val="82102D"/>
          </a:solidFill>
          <a:ln w="9525" cap="flat" cmpd="sng" algn="ctr">
            <a:noFill/>
            <a:prstDash val="solid"/>
            <a:round/>
            <a:headEnd type="none" w="med" len="med"/>
            <a:tailEnd type="none" w="med" len="med"/>
          </a:ln>
        </p:spPr>
        <p:txBody>
          <a:bodyPr rot="0" spcFirstLastPara="0" vertOverflow="overflow" horzOverflow="overflow" vert="horz" wrap="square" lIns="77110" tIns="38556" rIns="77110" bIns="3855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944" b="0" i="0" u="none" strike="noStrike" kern="0" cap="none" spc="0" normalizeH="0" baseline="0" noProof="0">
              <a:ln>
                <a:noFill/>
              </a:ln>
              <a:solidFill>
                <a:prstClr val="black"/>
              </a:solidFill>
              <a:effectLst/>
              <a:uLnTx/>
              <a:uFillTx/>
            </a:endParaRPr>
          </a:p>
        </p:txBody>
      </p:sp>
      <p:grpSp>
        <p:nvGrpSpPr>
          <p:cNvPr id="54" name="Gruppieren 53">
            <a:extLst>
              <a:ext uri="{FF2B5EF4-FFF2-40B4-BE49-F238E27FC236}">
                <a16:creationId xmlns:a16="http://schemas.microsoft.com/office/drawing/2014/main" id="{224C2B68-1EAA-46A3-A927-C05911B1938B}"/>
              </a:ext>
            </a:extLst>
          </p:cNvPr>
          <p:cNvGrpSpPr/>
          <p:nvPr/>
        </p:nvGrpSpPr>
        <p:grpSpPr>
          <a:xfrm>
            <a:off x="1706155" y="2693166"/>
            <a:ext cx="663020" cy="549570"/>
            <a:chOff x="1146216" y="4099186"/>
            <a:chExt cx="373127" cy="384315"/>
          </a:xfrm>
        </p:grpSpPr>
        <p:sp>
          <p:nvSpPr>
            <p:cNvPr id="75" name="Rechteck: abgerundete Ecken 74">
              <a:extLst>
                <a:ext uri="{FF2B5EF4-FFF2-40B4-BE49-F238E27FC236}">
                  <a16:creationId xmlns:a16="http://schemas.microsoft.com/office/drawing/2014/main" id="{C946ECF6-9627-4BC1-8F0F-3146DD83F80D}"/>
                </a:ext>
              </a:extLst>
            </p:cNvPr>
            <p:cNvSpPr/>
            <p:nvPr/>
          </p:nvSpPr>
          <p:spPr>
            <a:xfrm>
              <a:off x="1238720" y="4136065"/>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Arial"/>
                <a:ea typeface="+mn-ea"/>
                <a:cs typeface="+mn-cs"/>
              </a:endParaRPr>
            </a:p>
          </p:txBody>
        </p:sp>
        <p:grpSp>
          <p:nvGrpSpPr>
            <p:cNvPr id="76" name="Gruppieren 75">
              <a:extLst>
                <a:ext uri="{FF2B5EF4-FFF2-40B4-BE49-F238E27FC236}">
                  <a16:creationId xmlns:a16="http://schemas.microsoft.com/office/drawing/2014/main" id="{386C73C7-81EC-4DC1-825E-256BA07AA1B8}"/>
                </a:ext>
              </a:extLst>
            </p:cNvPr>
            <p:cNvGrpSpPr/>
            <p:nvPr/>
          </p:nvGrpSpPr>
          <p:grpSpPr>
            <a:xfrm>
              <a:off x="1146216" y="4099186"/>
              <a:ext cx="373127" cy="378337"/>
              <a:chOff x="2390052" y="2761411"/>
              <a:chExt cx="373127" cy="378337"/>
            </a:xfrm>
          </p:grpSpPr>
          <p:pic>
            <p:nvPicPr>
              <p:cNvPr id="77" name="Grafik 76" descr="Checkliste RNL">
                <a:extLst>
                  <a:ext uri="{FF2B5EF4-FFF2-40B4-BE49-F238E27FC236}">
                    <a16:creationId xmlns:a16="http://schemas.microsoft.com/office/drawing/2014/main" id="{3C309E95-F0B6-4FE3-A814-76107E8020AA}"/>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78" name="Textfeld 77">
                <a:extLst>
                  <a:ext uri="{FF2B5EF4-FFF2-40B4-BE49-F238E27FC236}">
                    <a16:creationId xmlns:a16="http://schemas.microsoft.com/office/drawing/2014/main" id="{73408174-59CE-4C2D-A663-B437105B8925}"/>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1</a:t>
                </a:r>
              </a:p>
            </p:txBody>
          </p:sp>
        </p:grpSp>
      </p:grpSp>
      <p:grpSp>
        <p:nvGrpSpPr>
          <p:cNvPr id="55" name="Gruppieren 54">
            <a:extLst>
              <a:ext uri="{FF2B5EF4-FFF2-40B4-BE49-F238E27FC236}">
                <a16:creationId xmlns:a16="http://schemas.microsoft.com/office/drawing/2014/main" id="{591E6BB5-8FE5-42EE-84A9-BEBE7FE47F21}"/>
              </a:ext>
            </a:extLst>
          </p:cNvPr>
          <p:cNvGrpSpPr/>
          <p:nvPr/>
        </p:nvGrpSpPr>
        <p:grpSpPr>
          <a:xfrm>
            <a:off x="3284175" y="2693166"/>
            <a:ext cx="663020" cy="549570"/>
            <a:chOff x="2390052" y="2739982"/>
            <a:chExt cx="373127" cy="384315"/>
          </a:xfrm>
        </p:grpSpPr>
        <p:sp>
          <p:nvSpPr>
            <p:cNvPr id="71" name="Rechteck: abgerundete Ecken 70">
              <a:extLst>
                <a:ext uri="{FF2B5EF4-FFF2-40B4-BE49-F238E27FC236}">
                  <a16:creationId xmlns:a16="http://schemas.microsoft.com/office/drawing/2014/main" id="{107C4086-1023-4F3B-A628-8EDD5C0AC415}"/>
                </a:ext>
              </a:extLst>
            </p:cNvPr>
            <p:cNvSpPr/>
            <p:nvPr/>
          </p:nvSpPr>
          <p:spPr>
            <a:xfrm>
              <a:off x="2482556" y="2776861"/>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Arial"/>
                <a:ea typeface="+mn-ea"/>
                <a:cs typeface="+mn-cs"/>
              </a:endParaRPr>
            </a:p>
          </p:txBody>
        </p:sp>
        <p:grpSp>
          <p:nvGrpSpPr>
            <p:cNvPr id="72" name="Gruppieren 71">
              <a:extLst>
                <a:ext uri="{FF2B5EF4-FFF2-40B4-BE49-F238E27FC236}">
                  <a16:creationId xmlns:a16="http://schemas.microsoft.com/office/drawing/2014/main" id="{4FB2E7A3-3D0E-49E9-8D16-C6C0162B0245}"/>
                </a:ext>
              </a:extLst>
            </p:cNvPr>
            <p:cNvGrpSpPr/>
            <p:nvPr/>
          </p:nvGrpSpPr>
          <p:grpSpPr>
            <a:xfrm>
              <a:off x="2390052" y="2739982"/>
              <a:ext cx="373127" cy="378337"/>
              <a:chOff x="2390052" y="2761411"/>
              <a:chExt cx="373127" cy="378337"/>
            </a:xfrm>
          </p:grpSpPr>
          <p:pic>
            <p:nvPicPr>
              <p:cNvPr id="73" name="Grafik 72" descr="Checkliste RNL">
                <a:extLst>
                  <a:ext uri="{FF2B5EF4-FFF2-40B4-BE49-F238E27FC236}">
                    <a16:creationId xmlns:a16="http://schemas.microsoft.com/office/drawing/2014/main" id="{4D982AD9-FACB-410D-8CBB-620A07B3A535}"/>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74" name="Textfeld 73">
                <a:extLst>
                  <a:ext uri="{FF2B5EF4-FFF2-40B4-BE49-F238E27FC236}">
                    <a16:creationId xmlns:a16="http://schemas.microsoft.com/office/drawing/2014/main" id="{3F163D93-6DDF-45A9-9F53-FC859562FD4F}"/>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2</a:t>
                </a:r>
              </a:p>
            </p:txBody>
          </p:sp>
        </p:grpSp>
      </p:grpSp>
      <p:grpSp>
        <p:nvGrpSpPr>
          <p:cNvPr id="56" name="Gruppieren 55">
            <a:extLst>
              <a:ext uri="{FF2B5EF4-FFF2-40B4-BE49-F238E27FC236}">
                <a16:creationId xmlns:a16="http://schemas.microsoft.com/office/drawing/2014/main" id="{A3A1AE58-BB2D-47D0-BCAE-81905FD4A56B}"/>
              </a:ext>
            </a:extLst>
          </p:cNvPr>
          <p:cNvGrpSpPr/>
          <p:nvPr/>
        </p:nvGrpSpPr>
        <p:grpSpPr>
          <a:xfrm>
            <a:off x="4882567" y="2693166"/>
            <a:ext cx="663020" cy="549570"/>
            <a:chOff x="2390052" y="2739982"/>
            <a:chExt cx="373127" cy="384315"/>
          </a:xfrm>
        </p:grpSpPr>
        <p:sp>
          <p:nvSpPr>
            <p:cNvPr id="67" name="Rechteck: abgerundete Ecken 66">
              <a:extLst>
                <a:ext uri="{FF2B5EF4-FFF2-40B4-BE49-F238E27FC236}">
                  <a16:creationId xmlns:a16="http://schemas.microsoft.com/office/drawing/2014/main" id="{329E8590-0EC7-475A-B514-F2F2CB9099B7}"/>
                </a:ext>
              </a:extLst>
            </p:cNvPr>
            <p:cNvSpPr/>
            <p:nvPr/>
          </p:nvSpPr>
          <p:spPr>
            <a:xfrm>
              <a:off x="2482556" y="2776861"/>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Arial"/>
                <a:ea typeface="+mn-ea"/>
                <a:cs typeface="+mn-cs"/>
              </a:endParaRPr>
            </a:p>
          </p:txBody>
        </p:sp>
        <p:grpSp>
          <p:nvGrpSpPr>
            <p:cNvPr id="68" name="Gruppieren 67">
              <a:extLst>
                <a:ext uri="{FF2B5EF4-FFF2-40B4-BE49-F238E27FC236}">
                  <a16:creationId xmlns:a16="http://schemas.microsoft.com/office/drawing/2014/main" id="{F29CB7B3-6064-4BEE-BA11-55F68B5C6356}"/>
                </a:ext>
              </a:extLst>
            </p:cNvPr>
            <p:cNvGrpSpPr/>
            <p:nvPr/>
          </p:nvGrpSpPr>
          <p:grpSpPr>
            <a:xfrm>
              <a:off x="2390052" y="2739982"/>
              <a:ext cx="373127" cy="378337"/>
              <a:chOff x="2390052" y="2761411"/>
              <a:chExt cx="373127" cy="378337"/>
            </a:xfrm>
          </p:grpSpPr>
          <p:pic>
            <p:nvPicPr>
              <p:cNvPr id="69" name="Grafik 68" descr="Checkliste RNL">
                <a:extLst>
                  <a:ext uri="{FF2B5EF4-FFF2-40B4-BE49-F238E27FC236}">
                    <a16:creationId xmlns:a16="http://schemas.microsoft.com/office/drawing/2014/main" id="{329408CF-53F4-47F3-9670-19CFD0305096}"/>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70" name="Textfeld 69">
                <a:extLst>
                  <a:ext uri="{FF2B5EF4-FFF2-40B4-BE49-F238E27FC236}">
                    <a16:creationId xmlns:a16="http://schemas.microsoft.com/office/drawing/2014/main" id="{02DCFBA0-B6CA-472B-96F8-84D91844FFC4}"/>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3</a:t>
                </a:r>
              </a:p>
            </p:txBody>
          </p:sp>
        </p:grpSp>
      </p:grpSp>
      <p:grpSp>
        <p:nvGrpSpPr>
          <p:cNvPr id="57" name="Gruppieren 56">
            <a:extLst>
              <a:ext uri="{FF2B5EF4-FFF2-40B4-BE49-F238E27FC236}">
                <a16:creationId xmlns:a16="http://schemas.microsoft.com/office/drawing/2014/main" id="{B891DDE7-784D-4FFA-BC1A-85A789198B00}"/>
              </a:ext>
            </a:extLst>
          </p:cNvPr>
          <p:cNvGrpSpPr/>
          <p:nvPr/>
        </p:nvGrpSpPr>
        <p:grpSpPr>
          <a:xfrm>
            <a:off x="6521445" y="2693168"/>
            <a:ext cx="663020" cy="549570"/>
            <a:chOff x="2390052" y="2739982"/>
            <a:chExt cx="373127" cy="384315"/>
          </a:xfrm>
        </p:grpSpPr>
        <p:sp>
          <p:nvSpPr>
            <p:cNvPr id="63" name="Rechteck: abgerundete Ecken 62">
              <a:extLst>
                <a:ext uri="{FF2B5EF4-FFF2-40B4-BE49-F238E27FC236}">
                  <a16:creationId xmlns:a16="http://schemas.microsoft.com/office/drawing/2014/main" id="{A8CE45A4-EE25-45AB-9D76-B0AABB24AFA5}"/>
                </a:ext>
              </a:extLst>
            </p:cNvPr>
            <p:cNvSpPr/>
            <p:nvPr/>
          </p:nvSpPr>
          <p:spPr>
            <a:xfrm>
              <a:off x="2482556" y="2776861"/>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Arial"/>
                <a:ea typeface="+mn-ea"/>
                <a:cs typeface="+mn-cs"/>
              </a:endParaRPr>
            </a:p>
          </p:txBody>
        </p:sp>
        <p:grpSp>
          <p:nvGrpSpPr>
            <p:cNvPr id="64" name="Gruppieren 63">
              <a:extLst>
                <a:ext uri="{FF2B5EF4-FFF2-40B4-BE49-F238E27FC236}">
                  <a16:creationId xmlns:a16="http://schemas.microsoft.com/office/drawing/2014/main" id="{61856788-E7F8-4855-B288-3AE9043B9E96}"/>
                </a:ext>
              </a:extLst>
            </p:cNvPr>
            <p:cNvGrpSpPr/>
            <p:nvPr/>
          </p:nvGrpSpPr>
          <p:grpSpPr>
            <a:xfrm>
              <a:off x="2390052" y="2739982"/>
              <a:ext cx="373127" cy="378337"/>
              <a:chOff x="2390052" y="2761411"/>
              <a:chExt cx="373127" cy="378337"/>
            </a:xfrm>
          </p:grpSpPr>
          <p:pic>
            <p:nvPicPr>
              <p:cNvPr id="65" name="Grafik 64" descr="Checkliste RNL">
                <a:extLst>
                  <a:ext uri="{FF2B5EF4-FFF2-40B4-BE49-F238E27FC236}">
                    <a16:creationId xmlns:a16="http://schemas.microsoft.com/office/drawing/2014/main" id="{5E537531-ED3C-4B15-97E6-2F4F86749DC6}"/>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66" name="Textfeld 65">
                <a:extLst>
                  <a:ext uri="{FF2B5EF4-FFF2-40B4-BE49-F238E27FC236}">
                    <a16:creationId xmlns:a16="http://schemas.microsoft.com/office/drawing/2014/main" id="{0ECDCF1D-BE1B-46EB-9E6C-CB637795CAF1}"/>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4</a:t>
                </a:r>
              </a:p>
            </p:txBody>
          </p:sp>
        </p:grpSp>
      </p:grpSp>
      <p:grpSp>
        <p:nvGrpSpPr>
          <p:cNvPr id="58" name="Gruppieren 57">
            <a:extLst>
              <a:ext uri="{FF2B5EF4-FFF2-40B4-BE49-F238E27FC236}">
                <a16:creationId xmlns:a16="http://schemas.microsoft.com/office/drawing/2014/main" id="{5E489CCC-9F6F-4893-8422-FD017A2DE6FA}"/>
              </a:ext>
            </a:extLst>
          </p:cNvPr>
          <p:cNvGrpSpPr/>
          <p:nvPr/>
        </p:nvGrpSpPr>
        <p:grpSpPr>
          <a:xfrm>
            <a:off x="9887409" y="2693168"/>
            <a:ext cx="663020" cy="549570"/>
            <a:chOff x="2390052" y="2739982"/>
            <a:chExt cx="373127" cy="384315"/>
          </a:xfrm>
        </p:grpSpPr>
        <p:sp>
          <p:nvSpPr>
            <p:cNvPr id="59" name="Rechteck: abgerundete Ecken 58">
              <a:extLst>
                <a:ext uri="{FF2B5EF4-FFF2-40B4-BE49-F238E27FC236}">
                  <a16:creationId xmlns:a16="http://schemas.microsoft.com/office/drawing/2014/main" id="{9E9E59D7-B9FB-41AD-9677-B3923068BCC8}"/>
                </a:ext>
              </a:extLst>
            </p:cNvPr>
            <p:cNvSpPr/>
            <p:nvPr/>
          </p:nvSpPr>
          <p:spPr>
            <a:xfrm>
              <a:off x="2482556" y="2776861"/>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a:ln>
                  <a:noFill/>
                </a:ln>
                <a:solidFill>
                  <a:prstClr val="white"/>
                </a:solidFill>
                <a:effectLst/>
                <a:uLnTx/>
                <a:uFillTx/>
                <a:latin typeface="Arial"/>
                <a:ea typeface="+mn-ea"/>
                <a:cs typeface="+mn-cs"/>
              </a:endParaRPr>
            </a:p>
          </p:txBody>
        </p:sp>
        <p:grpSp>
          <p:nvGrpSpPr>
            <p:cNvPr id="60" name="Gruppieren 59">
              <a:extLst>
                <a:ext uri="{FF2B5EF4-FFF2-40B4-BE49-F238E27FC236}">
                  <a16:creationId xmlns:a16="http://schemas.microsoft.com/office/drawing/2014/main" id="{71953611-B3E0-4B17-B2AE-544045CB90C7}"/>
                </a:ext>
              </a:extLst>
            </p:cNvPr>
            <p:cNvGrpSpPr/>
            <p:nvPr/>
          </p:nvGrpSpPr>
          <p:grpSpPr>
            <a:xfrm>
              <a:off x="2390052" y="2739982"/>
              <a:ext cx="373127" cy="378337"/>
              <a:chOff x="2390052" y="2761411"/>
              <a:chExt cx="373127" cy="378337"/>
            </a:xfrm>
          </p:grpSpPr>
          <p:pic>
            <p:nvPicPr>
              <p:cNvPr id="61" name="Grafik 60" descr="Checkliste RNL">
                <a:extLst>
                  <a:ext uri="{FF2B5EF4-FFF2-40B4-BE49-F238E27FC236}">
                    <a16:creationId xmlns:a16="http://schemas.microsoft.com/office/drawing/2014/main" id="{B738C2EA-93EC-4D94-BA42-954AB541F475}"/>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62" name="Textfeld 61">
                <a:extLst>
                  <a:ext uri="{FF2B5EF4-FFF2-40B4-BE49-F238E27FC236}">
                    <a16:creationId xmlns:a16="http://schemas.microsoft.com/office/drawing/2014/main" id="{AD5E01AA-33B1-4DC6-89F8-56366BBF93DB}"/>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5</a:t>
                </a:r>
              </a:p>
            </p:txBody>
          </p:sp>
        </p:grpSp>
      </p:grpSp>
      <p:grpSp>
        <p:nvGrpSpPr>
          <p:cNvPr id="131" name="Gruppieren 130">
            <a:extLst>
              <a:ext uri="{FF2B5EF4-FFF2-40B4-BE49-F238E27FC236}">
                <a16:creationId xmlns:a16="http://schemas.microsoft.com/office/drawing/2014/main" id="{5A78F547-0BF4-4560-90E8-45AE5EABBCEF}"/>
              </a:ext>
            </a:extLst>
          </p:cNvPr>
          <p:cNvGrpSpPr>
            <a:grpSpLocks/>
          </p:cNvGrpSpPr>
          <p:nvPr/>
        </p:nvGrpSpPr>
        <p:grpSpPr>
          <a:xfrm>
            <a:off x="11455428" y="2684617"/>
            <a:ext cx="682683" cy="549570"/>
            <a:chOff x="2390052" y="2739982"/>
            <a:chExt cx="373127" cy="384315"/>
          </a:xfrm>
        </p:grpSpPr>
        <p:sp>
          <p:nvSpPr>
            <p:cNvPr id="132" name="Rechteck: abgerundete Ecken 131">
              <a:extLst>
                <a:ext uri="{FF2B5EF4-FFF2-40B4-BE49-F238E27FC236}">
                  <a16:creationId xmlns:a16="http://schemas.microsoft.com/office/drawing/2014/main" id="{5D97BA77-6AC2-46B2-9E97-CDA34F63671E}"/>
                </a:ext>
              </a:extLst>
            </p:cNvPr>
            <p:cNvSpPr/>
            <p:nvPr/>
          </p:nvSpPr>
          <p:spPr>
            <a:xfrm>
              <a:off x="2482556" y="2776861"/>
              <a:ext cx="188119" cy="347436"/>
            </a:xfrm>
            <a:prstGeom prst="roundRect">
              <a:avLst/>
            </a:prstGeom>
            <a:solidFill>
              <a:srgbClr val="82102D"/>
            </a:solidFill>
            <a:ln w="25400" cap="flat" cmpd="sng" algn="ctr">
              <a:noFill/>
              <a:prstDash val="solid"/>
            </a:ln>
            <a:effectLst/>
          </p:spPr>
          <p:txBody>
            <a:bodyPr lIns="130759" tIns="65380" rIns="130759" bIns="65380" rtlCol="0"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de-DE" sz="1600" b="0" i="0" u="none" strike="noStrike" kern="0" cap="none" spc="0" normalizeH="0" baseline="0" noProof="0" dirty="0">
                <a:ln>
                  <a:noFill/>
                </a:ln>
                <a:solidFill>
                  <a:prstClr val="white"/>
                </a:solidFill>
                <a:effectLst/>
                <a:uLnTx/>
                <a:uFillTx/>
                <a:latin typeface="Arial"/>
                <a:ea typeface="+mn-ea"/>
                <a:cs typeface="+mn-cs"/>
              </a:endParaRPr>
            </a:p>
          </p:txBody>
        </p:sp>
        <p:grpSp>
          <p:nvGrpSpPr>
            <p:cNvPr id="133" name="Gruppieren 132">
              <a:extLst>
                <a:ext uri="{FF2B5EF4-FFF2-40B4-BE49-F238E27FC236}">
                  <a16:creationId xmlns:a16="http://schemas.microsoft.com/office/drawing/2014/main" id="{91CA19E6-1134-4770-8B79-A90EDF4FADF0}"/>
                </a:ext>
              </a:extLst>
            </p:cNvPr>
            <p:cNvGrpSpPr/>
            <p:nvPr/>
          </p:nvGrpSpPr>
          <p:grpSpPr>
            <a:xfrm>
              <a:off x="2390052" y="2739982"/>
              <a:ext cx="373127" cy="378337"/>
              <a:chOff x="2390052" y="2761411"/>
              <a:chExt cx="373127" cy="378337"/>
            </a:xfrm>
          </p:grpSpPr>
          <p:pic>
            <p:nvPicPr>
              <p:cNvPr id="134" name="Grafik 133" descr="Checkliste RNL">
                <a:extLst>
                  <a:ext uri="{FF2B5EF4-FFF2-40B4-BE49-F238E27FC236}">
                    <a16:creationId xmlns:a16="http://schemas.microsoft.com/office/drawing/2014/main" id="{3DED6310-732B-4072-9934-64A971A7A1FA}"/>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2451547" y="2887748"/>
                <a:ext cx="252000" cy="252000"/>
              </a:xfrm>
              <a:prstGeom prst="rect">
                <a:avLst/>
              </a:prstGeom>
            </p:spPr>
          </p:pic>
          <p:sp>
            <p:nvSpPr>
              <p:cNvPr id="135" name="Textfeld 134">
                <a:extLst>
                  <a:ext uri="{FF2B5EF4-FFF2-40B4-BE49-F238E27FC236}">
                    <a16:creationId xmlns:a16="http://schemas.microsoft.com/office/drawing/2014/main" id="{7486A12A-4010-4FEF-9FBB-CD279FA90D16}"/>
                  </a:ext>
                </a:extLst>
              </p:cNvPr>
              <p:cNvSpPr txBox="1"/>
              <p:nvPr/>
            </p:nvSpPr>
            <p:spPr>
              <a:xfrm>
                <a:off x="2390052" y="2761411"/>
                <a:ext cx="373127" cy="304680"/>
              </a:xfrm>
              <a:prstGeom prst="rect">
                <a:avLst/>
              </a:prstGeom>
              <a:noFill/>
            </p:spPr>
            <p:txBody>
              <a:bodyPr wrap="square" lIns="130759" tIns="65380" rIns="130759" bIns="65380" rtlCol="0">
                <a:spAutoFit/>
              </a:bodyPr>
              <a:lstStyle/>
              <a:p>
                <a:pPr marR="0" lvl="0" algn="ctr" defTabSz="914400" eaLnBrk="1" fontAlgn="base" latinLnBrk="0" hangingPunct="1">
                  <a:lnSpc>
                    <a:spcPct val="100000"/>
                  </a:lnSpc>
                  <a:spcBef>
                    <a:spcPct val="50000"/>
                  </a:spcBef>
                  <a:spcAft>
                    <a:spcPct val="0"/>
                  </a:spcAft>
                  <a:buClrTx/>
                  <a:buSzTx/>
                  <a:buFontTx/>
                  <a:buNone/>
                  <a:tabLst/>
                  <a:defRPr/>
                </a:pPr>
                <a:r>
                  <a:rPr kumimoji="0" lang="de-DE" sz="858" b="1" i="0" u="none" strike="noStrike" kern="0" cap="none" spc="0" normalizeH="0" baseline="0" noProof="0" dirty="0">
                    <a:ln>
                      <a:noFill/>
                    </a:ln>
                    <a:solidFill>
                      <a:prstClr val="white"/>
                    </a:solidFill>
                    <a:effectLst/>
                    <a:uLnTx/>
                    <a:uFillTx/>
                  </a:rPr>
                  <a:t>QG 6</a:t>
                </a:r>
              </a:p>
            </p:txBody>
          </p:sp>
        </p:grpSp>
      </p:grpSp>
      <p:sp>
        <p:nvSpPr>
          <p:cNvPr id="136" name="Ellipse 135">
            <a:extLst>
              <a:ext uri="{FF2B5EF4-FFF2-40B4-BE49-F238E27FC236}">
                <a16:creationId xmlns:a16="http://schemas.microsoft.com/office/drawing/2014/main" id="{5338A92E-34D9-4416-BD2E-4E0B75BC9BF1}"/>
              </a:ext>
            </a:extLst>
          </p:cNvPr>
          <p:cNvSpPr/>
          <p:nvPr/>
        </p:nvSpPr>
        <p:spPr bwMode="auto">
          <a:xfrm>
            <a:off x="582126" y="2655202"/>
            <a:ext cx="1253476" cy="624987"/>
          </a:xfrm>
          <a:prstGeom prst="ellipse">
            <a:avLst/>
          </a:prstGeom>
          <a:noFill/>
          <a:ln w="38100" cap="flat" cmpd="sng" algn="ctr">
            <a:solidFill>
              <a:srgbClr val="82102D"/>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Tree>
    <p:extLst>
      <p:ext uri="{BB962C8B-B14F-4D97-AF65-F5344CB8AC3E}">
        <p14:creationId xmlns:p14="http://schemas.microsoft.com/office/powerpoint/2010/main" val="3190838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B5E145AB-B96E-40D2-81C2-B96C410A1729}"/>
              </a:ext>
            </a:extLst>
          </p:cNvPr>
          <p:cNvSpPr/>
          <p:nvPr/>
        </p:nvSpPr>
        <p:spPr>
          <a:xfrm>
            <a:off x="0" y="748145"/>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Phase 1: Zielfestlegung</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4" name="Abgerundetes Rechteck 14">
            <a:extLst>
              <a:ext uri="{FF2B5EF4-FFF2-40B4-BE49-F238E27FC236}">
                <a16:creationId xmlns:a16="http://schemas.microsoft.com/office/drawing/2014/main" id="{FFFCDEFF-67AF-4012-A60E-4D2ED1A17168}"/>
              </a:ext>
            </a:extLst>
          </p:cNvPr>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grpSp>
        <p:nvGrpSpPr>
          <p:cNvPr id="5" name="Gruppieren 4">
            <a:extLst>
              <a:ext uri="{FF2B5EF4-FFF2-40B4-BE49-F238E27FC236}">
                <a16:creationId xmlns:a16="http://schemas.microsoft.com/office/drawing/2014/main" id="{5F524614-7465-4F3D-BBEC-DA778AE4F90A}"/>
              </a:ext>
            </a:extLst>
          </p:cNvPr>
          <p:cNvGrpSpPr/>
          <p:nvPr/>
        </p:nvGrpSpPr>
        <p:grpSpPr>
          <a:xfrm>
            <a:off x="334963" y="1773238"/>
            <a:ext cx="7970837" cy="4045671"/>
            <a:chOff x="334963" y="3176588"/>
            <a:chExt cx="9577387" cy="4045671"/>
          </a:xfrm>
        </p:grpSpPr>
        <p:grpSp>
          <p:nvGrpSpPr>
            <p:cNvPr id="6" name="Gruppieren 5">
              <a:extLst>
                <a:ext uri="{FF2B5EF4-FFF2-40B4-BE49-F238E27FC236}">
                  <a16:creationId xmlns:a16="http://schemas.microsoft.com/office/drawing/2014/main" id="{EF08E581-87C8-42B0-9043-4F932EF12954}"/>
                </a:ext>
              </a:extLst>
            </p:cNvPr>
            <p:cNvGrpSpPr/>
            <p:nvPr/>
          </p:nvGrpSpPr>
          <p:grpSpPr>
            <a:xfrm>
              <a:off x="334963" y="3176588"/>
              <a:ext cx="9577387" cy="3311121"/>
              <a:chOff x="334963" y="3392488"/>
              <a:chExt cx="9577387" cy="3311121"/>
            </a:xfrm>
          </p:grpSpPr>
          <p:sp>
            <p:nvSpPr>
              <p:cNvPr id="9" name="Abgerundetes Rechteck 24">
                <a:extLst>
                  <a:ext uri="{FF2B5EF4-FFF2-40B4-BE49-F238E27FC236}">
                    <a16:creationId xmlns:a16="http://schemas.microsoft.com/office/drawing/2014/main" id="{F7D54F2B-2C34-403A-AC86-FA9F87929C7B}"/>
                  </a:ext>
                </a:extLst>
              </p:cNvPr>
              <p:cNvSpPr/>
              <p:nvPr/>
            </p:nvSpPr>
            <p:spPr>
              <a:xfrm>
                <a:off x="334963" y="3392488"/>
                <a:ext cx="2592386" cy="755650"/>
              </a:xfrm>
              <a:prstGeom prst="roundRect">
                <a:avLst>
                  <a:gd name="adj" fmla="val 8360"/>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noProof="0" dirty="0">
                    <a:solidFill>
                      <a:prstClr val="white"/>
                    </a:solidFill>
                    <a:latin typeface="Calibri" panose="020F0502020204030204"/>
                  </a:rPr>
                  <a:t>Allgemein</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 name="Abgerundetes Rechteck 25">
                <a:extLst>
                  <a:ext uri="{FF2B5EF4-FFF2-40B4-BE49-F238E27FC236}">
                    <a16:creationId xmlns:a16="http://schemas.microsoft.com/office/drawing/2014/main" id="{EDB30B7A-C59A-400E-B2BF-DD1A9C019E68}"/>
                  </a:ext>
                </a:extLst>
              </p:cNvPr>
              <p:cNvSpPr/>
              <p:nvPr/>
            </p:nvSpPr>
            <p:spPr>
              <a:xfrm>
                <a:off x="3059084" y="3392488"/>
                <a:ext cx="6853265" cy="755650"/>
              </a:xfrm>
              <a:prstGeom prst="roundRect">
                <a:avLst>
                  <a:gd name="adj" fmla="val 12725"/>
                </a:avLst>
              </a:prstGeom>
              <a:solidFill>
                <a:srgbClr val="AC6E7B"/>
              </a:solidFill>
              <a:ln w="12700" cap="flat" cmpd="sng" algn="ctr">
                <a:noFill/>
                <a:prstDash val="solid"/>
                <a:miter lim="800000"/>
              </a:ln>
              <a:effectLst/>
            </p:spPr>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0" cap="none" spc="0" normalizeH="0" baseline="0" noProof="0" dirty="0">
                    <a:ln>
                      <a:noFill/>
                    </a:ln>
                    <a:solidFill>
                      <a:schemeClr val="bg1"/>
                    </a:solidFill>
                    <a:effectLst/>
                    <a:uLnTx/>
                    <a:uFillTx/>
                    <a:latin typeface="Calibri" panose="020F0502020204030204"/>
                    <a:ea typeface="+mn-ea"/>
                    <a:cs typeface="+mn-cs"/>
                  </a:rPr>
                  <a:t>Definition</a:t>
                </a:r>
                <a:r>
                  <a:rPr kumimoji="0" lang="de-DE" sz="1600" b="0" i="0" u="none" strike="noStrike" kern="0" cap="none" spc="0" normalizeH="0" noProof="0" dirty="0">
                    <a:ln>
                      <a:noFill/>
                    </a:ln>
                    <a:solidFill>
                      <a:schemeClr val="bg1"/>
                    </a:solidFill>
                    <a:effectLst/>
                    <a:uLnTx/>
                    <a:uFillTx/>
                    <a:latin typeface="Calibri" panose="020F0502020204030204"/>
                    <a:ea typeface="+mn-ea"/>
                    <a:cs typeface="+mn-cs"/>
                  </a:rPr>
                  <a:t> der Aufgabenstellung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kern="0" baseline="0" dirty="0">
                    <a:solidFill>
                      <a:schemeClr val="bg1"/>
                    </a:solidFill>
                    <a:latin typeface="Calibri" panose="020F0502020204030204"/>
                  </a:rPr>
                  <a:t>Strukturierung</a:t>
                </a:r>
                <a:r>
                  <a:rPr lang="de-DE" sz="1600" kern="0" dirty="0">
                    <a:solidFill>
                      <a:schemeClr val="bg1"/>
                    </a:solidFill>
                    <a:latin typeface="Calibri" panose="020F0502020204030204"/>
                  </a:rPr>
                  <a:t> des Projekts</a:t>
                </a:r>
                <a:endParaRPr kumimoji="0" lang="de-DE" sz="1600" b="0" i="0" u="none" strike="noStrike" kern="0" cap="none" spc="0" normalizeH="0" baseline="0" noProof="0" dirty="0">
                  <a:ln>
                    <a:noFill/>
                  </a:ln>
                  <a:solidFill>
                    <a:schemeClr val="bg1"/>
                  </a:solidFill>
                  <a:effectLst/>
                  <a:uLnTx/>
                  <a:uFillTx/>
                  <a:latin typeface="Calibri" panose="020F0502020204030204"/>
                  <a:ea typeface="+mn-ea"/>
                  <a:cs typeface="+mn-cs"/>
                </a:endParaRPr>
              </a:p>
            </p:txBody>
          </p:sp>
          <p:sp>
            <p:nvSpPr>
              <p:cNvPr id="11" name="Abgerundetes Rechteck 26">
                <a:extLst>
                  <a:ext uri="{FF2B5EF4-FFF2-40B4-BE49-F238E27FC236}">
                    <a16:creationId xmlns:a16="http://schemas.microsoft.com/office/drawing/2014/main" id="{70EEE821-4B14-489D-89EF-5F9DD62EC55A}"/>
                  </a:ext>
                </a:extLst>
              </p:cNvPr>
              <p:cNvSpPr/>
              <p:nvPr/>
            </p:nvSpPr>
            <p:spPr>
              <a:xfrm>
                <a:off x="334964" y="4256088"/>
                <a:ext cx="2592386" cy="2447521"/>
              </a:xfrm>
              <a:prstGeom prst="roundRect">
                <a:avLst>
                  <a:gd name="adj" fmla="val 3611"/>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Schritte</a:t>
                </a:r>
              </a:p>
            </p:txBody>
          </p:sp>
          <p:sp>
            <p:nvSpPr>
              <p:cNvPr id="12" name="Abgerundetes Rechteck 27">
                <a:extLst>
                  <a:ext uri="{FF2B5EF4-FFF2-40B4-BE49-F238E27FC236}">
                    <a16:creationId xmlns:a16="http://schemas.microsoft.com/office/drawing/2014/main" id="{51638EC8-05F5-4453-AE22-FB31C632B29A}"/>
                  </a:ext>
                </a:extLst>
              </p:cNvPr>
              <p:cNvSpPr/>
              <p:nvPr/>
            </p:nvSpPr>
            <p:spPr>
              <a:xfrm>
                <a:off x="3059085" y="4256088"/>
                <a:ext cx="6853265" cy="2447521"/>
              </a:xfrm>
              <a:prstGeom prst="roundRect">
                <a:avLst>
                  <a:gd name="adj" fmla="val 4024"/>
                </a:avLst>
              </a:prstGeom>
              <a:solidFill>
                <a:srgbClr val="D9D9D9"/>
              </a:solidFill>
              <a:ln w="12700" cap="flat" cmpd="sng" algn="ctr">
                <a:noFill/>
                <a:prstDash val="solid"/>
                <a:miter lim="800000"/>
              </a:ln>
              <a:effectLst/>
            </p:spPr>
            <p:txBody>
              <a:bodyPr rtlCol="0" anchor="ct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de-DE" sz="1400" kern="0" dirty="0" smtClean="0">
                    <a:latin typeface="Calibri" panose="020F0502020204030204"/>
                  </a:rPr>
                  <a:t>Analyse der Unternehmensziele und Rahmenbedingungen</a:t>
                </a:r>
                <a:br>
                  <a:rPr lang="de-DE" sz="1400" kern="0" dirty="0" smtClean="0">
                    <a:latin typeface="Calibri" panose="020F0502020204030204"/>
                  </a:rPr>
                </a:br>
                <a:r>
                  <a:rPr lang="de-DE" sz="1400" kern="0" dirty="0" smtClean="0">
                    <a:latin typeface="Calibri" panose="020F0502020204030204"/>
                  </a:rPr>
                  <a:t>-&gt; dient der Anforderungsermittlung der Auftraggeber</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de-DE" sz="1400" kern="0" dirty="0" smtClean="0">
                    <a:latin typeface="Calibri" panose="020F0502020204030204"/>
                  </a:rPr>
                  <a:t>Festlegung von Fabrik- und Projektzielen</a:t>
                </a:r>
                <a:br>
                  <a:rPr lang="de-DE" sz="1400" kern="0" dirty="0" smtClean="0">
                    <a:latin typeface="Calibri" panose="020F0502020204030204"/>
                  </a:rPr>
                </a:br>
                <a:r>
                  <a:rPr lang="de-DE" sz="1400" kern="0" dirty="0" smtClean="0">
                    <a:latin typeface="Calibri" panose="020F0502020204030204"/>
                  </a:rPr>
                  <a:t>-&gt; dient der Vereinbarung eindeutiger Zielvorgaben</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de-DE" sz="1400" kern="0" dirty="0" smtClean="0">
                    <a:latin typeface="Calibri" panose="020F0502020204030204"/>
                  </a:rPr>
                  <a:t>Aufstellung von Bewertungskriterien</a:t>
                </a:r>
                <a:br>
                  <a:rPr lang="de-DE" sz="1400" kern="0" dirty="0" smtClean="0">
                    <a:latin typeface="Calibri" panose="020F0502020204030204"/>
                  </a:rPr>
                </a:br>
                <a:r>
                  <a:rPr lang="de-DE" sz="1400" kern="0" dirty="0" smtClean="0">
                    <a:latin typeface="Calibri" panose="020F0502020204030204"/>
                  </a:rPr>
                  <a:t>-&gt; dient der Bewertung der verschiedenen Planungsvarianten </a:t>
                </a:r>
                <a:br>
                  <a:rPr lang="de-DE" sz="1400" kern="0" dirty="0" smtClean="0">
                    <a:latin typeface="Calibri" panose="020F0502020204030204"/>
                  </a:rPr>
                </a:br>
                <a:r>
                  <a:rPr lang="de-DE" sz="1400" kern="0" dirty="0" smtClean="0">
                    <a:latin typeface="Calibri" panose="020F0502020204030204"/>
                  </a:rPr>
                  <a:t>     inkl. Kostenermittlung</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de-DE" sz="1400" kern="0" dirty="0" smtClean="0">
                    <a:latin typeface="Calibri" panose="020F0502020204030204"/>
                  </a:rPr>
                  <a:t>Definition von Arbeitspaketen mit Aufgabenstellungen und Zielsetzung des Auftraggebers</a:t>
                </a:r>
              </a:p>
            </p:txBody>
          </p:sp>
        </p:grpSp>
        <p:sp>
          <p:nvSpPr>
            <p:cNvPr id="7" name="Abgerundetes Rechteck 22">
              <a:extLst>
                <a:ext uri="{FF2B5EF4-FFF2-40B4-BE49-F238E27FC236}">
                  <a16:creationId xmlns:a16="http://schemas.microsoft.com/office/drawing/2014/main" id="{CA0C51F5-B589-41E6-8FBA-2E6459B89F29}"/>
                </a:ext>
              </a:extLst>
            </p:cNvPr>
            <p:cNvSpPr/>
            <p:nvPr/>
          </p:nvSpPr>
          <p:spPr>
            <a:xfrm>
              <a:off x="334963" y="6596063"/>
              <a:ext cx="2592386" cy="626196"/>
            </a:xfrm>
            <a:prstGeom prst="roundRect">
              <a:avLst>
                <a:gd name="adj" fmla="val 12154"/>
              </a:avLst>
            </a:prstGeom>
            <a:solidFill>
              <a:srgbClr val="740D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kern="0" dirty="0">
                  <a:solidFill>
                    <a:prstClr val="white"/>
                  </a:solidFill>
                  <a:latin typeface="Calibri" panose="020F0502020204030204"/>
                </a:rPr>
                <a:t>Ergebnis</a:t>
              </a:r>
              <a:endPar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 name="Abgerundetes Rechteck 23">
              <a:extLst>
                <a:ext uri="{FF2B5EF4-FFF2-40B4-BE49-F238E27FC236}">
                  <a16:creationId xmlns:a16="http://schemas.microsoft.com/office/drawing/2014/main" id="{94121BC7-9C2B-40EE-9B59-84A60B79B3E6}"/>
                </a:ext>
              </a:extLst>
            </p:cNvPr>
            <p:cNvSpPr/>
            <p:nvPr/>
          </p:nvSpPr>
          <p:spPr>
            <a:xfrm>
              <a:off x="3059084" y="6596063"/>
              <a:ext cx="6853265" cy="626196"/>
            </a:xfrm>
            <a:prstGeom prst="roundRect">
              <a:avLst>
                <a:gd name="adj" fmla="val 10921"/>
              </a:avLst>
            </a:prstGeom>
            <a:solidFill>
              <a:srgbClr val="AC6E7B"/>
            </a:solidFill>
            <a:ln w="12700" cap="flat" cmpd="sng" algn="ctr">
              <a:noFill/>
              <a:prstDash val="solid"/>
              <a:miter lim="800000"/>
            </a:ln>
            <a:effectLst/>
          </p:spPr>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400" kern="0" noProof="0" dirty="0" smtClean="0">
                  <a:solidFill>
                    <a:schemeClr val="bg1"/>
                  </a:solidFill>
                  <a:latin typeface="Calibri" panose="020F0502020204030204"/>
                </a:rPr>
                <a:t>Fabrikziele mit Bewertungskriterien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400" b="0" i="0" u="none" strike="noStrike" kern="0" cap="none" spc="0" normalizeH="0" baseline="0" dirty="0" smtClean="0">
                  <a:ln>
                    <a:noFill/>
                  </a:ln>
                  <a:solidFill>
                    <a:schemeClr val="bg1"/>
                  </a:solidFill>
                  <a:effectLst/>
                  <a:uLnTx/>
                  <a:uFillTx/>
                  <a:latin typeface="Calibri" panose="020F0502020204030204"/>
                </a:rPr>
                <a:t>Projektplan</a:t>
              </a:r>
              <a:endParaRPr kumimoji="0" lang="de-DE" sz="1600" b="0" i="0" u="none" strike="noStrike" kern="0" cap="none" spc="0" normalizeH="0" baseline="0" noProof="0" dirty="0">
                <a:ln>
                  <a:noFill/>
                </a:ln>
                <a:solidFill>
                  <a:schemeClr val="bg1"/>
                </a:solidFill>
                <a:effectLst/>
                <a:uLnTx/>
                <a:uFillTx/>
                <a:latin typeface="Calibri" panose="020F0502020204030204"/>
              </a:endParaRPr>
            </a:p>
          </p:txBody>
        </p:sp>
      </p:grpSp>
      <p:pic>
        <p:nvPicPr>
          <p:cNvPr id="15" name="Grafik 14">
            <a:extLst>
              <a:ext uri="{FF2B5EF4-FFF2-40B4-BE49-F238E27FC236}">
                <a16:creationId xmlns:a16="http://schemas.microsoft.com/office/drawing/2014/main" id="{35A7AC6C-F4A1-46AE-A9BC-979E205E7FBF}"/>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833225" y="2221432"/>
            <a:ext cx="2862927" cy="2862927"/>
          </a:xfrm>
          <a:prstGeom prst="rect">
            <a:avLst/>
          </a:prstGeom>
        </p:spPr>
      </p:pic>
    </p:spTree>
    <p:extLst>
      <p:ext uri="{BB962C8B-B14F-4D97-AF65-F5344CB8AC3E}">
        <p14:creationId xmlns:p14="http://schemas.microsoft.com/office/powerpoint/2010/main" val="2373600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8E2AEA5A-6246-4AA5-A8EF-5502B9540B35}"/>
              </a:ext>
            </a:extLst>
          </p:cNvPr>
          <p:cNvSpPr/>
          <p:nvPr/>
        </p:nvSpPr>
        <p:spPr>
          <a:xfrm>
            <a:off x="0" y="748145"/>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Phase 1: Zielfestlegung - Checkpunkte</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graphicFrame>
        <p:nvGraphicFramePr>
          <p:cNvPr id="17" name="Tabelle 16">
            <a:extLst>
              <a:ext uri="{FF2B5EF4-FFF2-40B4-BE49-F238E27FC236}">
                <a16:creationId xmlns:a16="http://schemas.microsoft.com/office/drawing/2014/main" id="{6B346FAF-B928-458A-8CF4-B2D7E7701AFF}"/>
              </a:ext>
            </a:extLst>
          </p:cNvPr>
          <p:cNvGraphicFramePr>
            <a:graphicFrameLocks noGrp="1"/>
          </p:cNvGraphicFramePr>
          <p:nvPr>
            <p:extLst>
              <p:ext uri="{D42A27DB-BD31-4B8C-83A1-F6EECF244321}">
                <p14:modId xmlns:p14="http://schemas.microsoft.com/office/powerpoint/2010/main" val="792465010"/>
              </p:ext>
            </p:extLst>
          </p:nvPr>
        </p:nvGraphicFramePr>
        <p:xfrm>
          <a:off x="180975" y="1809750"/>
          <a:ext cx="11887200" cy="4095750"/>
        </p:xfrm>
        <a:graphic>
          <a:graphicData uri="http://schemas.openxmlformats.org/drawingml/2006/table">
            <a:tbl>
              <a:tblPr/>
              <a:tblGrid>
                <a:gridCol w="3829050">
                  <a:extLst>
                    <a:ext uri="{9D8B030D-6E8A-4147-A177-3AD203B41FA5}">
                      <a16:colId xmlns:a16="http://schemas.microsoft.com/office/drawing/2014/main" val="3435348570"/>
                    </a:ext>
                  </a:extLst>
                </a:gridCol>
                <a:gridCol w="1959362">
                  <a:extLst>
                    <a:ext uri="{9D8B030D-6E8A-4147-A177-3AD203B41FA5}">
                      <a16:colId xmlns:a16="http://schemas.microsoft.com/office/drawing/2014/main" val="1175587668"/>
                    </a:ext>
                  </a:extLst>
                </a:gridCol>
                <a:gridCol w="857542">
                  <a:extLst>
                    <a:ext uri="{9D8B030D-6E8A-4147-A177-3AD203B41FA5}">
                      <a16:colId xmlns:a16="http://schemas.microsoft.com/office/drawing/2014/main" val="1487979106"/>
                    </a:ext>
                  </a:extLst>
                </a:gridCol>
                <a:gridCol w="1036730">
                  <a:extLst>
                    <a:ext uri="{9D8B030D-6E8A-4147-A177-3AD203B41FA5}">
                      <a16:colId xmlns:a16="http://schemas.microsoft.com/office/drawing/2014/main" val="1522338956"/>
                    </a:ext>
                  </a:extLst>
                </a:gridCol>
                <a:gridCol w="1308916">
                  <a:extLst>
                    <a:ext uri="{9D8B030D-6E8A-4147-A177-3AD203B41FA5}">
                      <a16:colId xmlns:a16="http://schemas.microsoft.com/office/drawing/2014/main" val="1565921659"/>
                    </a:ext>
                  </a:extLst>
                </a:gridCol>
                <a:gridCol w="1282909">
                  <a:extLst>
                    <a:ext uri="{9D8B030D-6E8A-4147-A177-3AD203B41FA5}">
                      <a16:colId xmlns:a16="http://schemas.microsoft.com/office/drawing/2014/main" val="2421853570"/>
                    </a:ext>
                  </a:extLst>
                </a:gridCol>
                <a:gridCol w="1612691">
                  <a:extLst>
                    <a:ext uri="{9D8B030D-6E8A-4147-A177-3AD203B41FA5}">
                      <a16:colId xmlns:a16="http://schemas.microsoft.com/office/drawing/2014/main" val="1928259269"/>
                    </a:ext>
                  </a:extLst>
                </a:gridCol>
              </a:tblGrid>
              <a:tr h="579426">
                <a:tc>
                  <a:txBody>
                    <a:bodyPr/>
                    <a:lstStyle/>
                    <a:p>
                      <a:pPr algn="l" fontAlgn="ctr"/>
                      <a:r>
                        <a:rPr lang="de-DE" sz="1400" b="1"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Checkpunkt</a:t>
                      </a:r>
                    </a:p>
                  </a:txBody>
                  <a:tcPr marL="8215" marR="8215" marT="8215"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2102D"/>
                    </a:solidFill>
                  </a:tcPr>
                </a:tc>
                <a:tc>
                  <a:txBody>
                    <a:bodyPr/>
                    <a:lstStyle/>
                    <a:p>
                      <a:pPr algn="l" fontAlgn="ctr"/>
                      <a:r>
                        <a:rPr lang="de-DE" sz="1400" b="1"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Unterphase</a:t>
                      </a:r>
                    </a:p>
                  </a:txBody>
                  <a:tcPr marL="8215" marR="8215" marT="8215"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2102D"/>
                    </a:solidFill>
                  </a:tcPr>
                </a:tc>
                <a:tc>
                  <a:txBody>
                    <a:bodyPr/>
                    <a:lstStyle/>
                    <a:p>
                      <a:pPr algn="l" fontAlgn="ctr"/>
                      <a:r>
                        <a:rPr lang="de-DE" sz="14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Verant-wortlich</a:t>
                      </a:r>
                    </a:p>
                  </a:txBody>
                  <a:tcPr marL="8215" marR="8215" marT="8215"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2102D"/>
                    </a:solidFill>
                  </a:tcPr>
                </a:tc>
                <a:tc>
                  <a:txBody>
                    <a:bodyPr/>
                    <a:lstStyle/>
                    <a:p>
                      <a:pPr algn="l" fontAlgn="ctr"/>
                      <a:r>
                        <a:rPr lang="de-DE" sz="14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Informations-Austausch</a:t>
                      </a:r>
                    </a:p>
                  </a:txBody>
                  <a:tcPr marL="8215" marR="8215" marT="8215"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2102D"/>
                    </a:solidFill>
                  </a:tcPr>
                </a:tc>
                <a:tc>
                  <a:txBody>
                    <a:bodyPr/>
                    <a:lstStyle/>
                    <a:p>
                      <a:pPr algn="l" fontAlgn="ctr"/>
                      <a:r>
                        <a:rPr lang="de-DE" sz="14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Abteilung</a:t>
                      </a:r>
                    </a:p>
                  </a:txBody>
                  <a:tcPr marL="8215" marR="8215" marT="8215"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2102D"/>
                    </a:solidFill>
                  </a:tcPr>
                </a:tc>
                <a:tc>
                  <a:txBody>
                    <a:bodyPr/>
                    <a:lstStyle/>
                    <a:p>
                      <a:pPr algn="l" fontAlgn="ctr"/>
                      <a:r>
                        <a:rPr lang="de-DE" sz="14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Prozess</a:t>
                      </a:r>
                    </a:p>
                  </a:txBody>
                  <a:tcPr marL="8215" marR="8215" marT="8215"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2102D"/>
                    </a:solidFill>
                  </a:tcPr>
                </a:tc>
                <a:tc>
                  <a:txBody>
                    <a:bodyPr/>
                    <a:lstStyle/>
                    <a:p>
                      <a:pPr algn="l" fontAlgn="ctr"/>
                      <a:r>
                        <a:rPr lang="de-DE" sz="1400" b="1"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Unterstützende agile Methode</a:t>
                      </a:r>
                    </a:p>
                  </a:txBody>
                  <a:tcPr marL="8215" marR="8215" marT="8215"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2102D"/>
                    </a:solidFill>
                  </a:tcPr>
                </a:tc>
                <a:extLst>
                  <a:ext uri="{0D108BD9-81ED-4DB2-BD59-A6C34878D82A}">
                    <a16:rowId xmlns:a16="http://schemas.microsoft.com/office/drawing/2014/main" val="475436868"/>
                  </a:ext>
                </a:extLst>
              </a:tr>
              <a:tr h="586054">
                <a:tc>
                  <a:txBody>
                    <a:bodyPr/>
                    <a:lstStyle/>
                    <a:p>
                      <a:pPr algn="l" fontAlgn="t"/>
                      <a:r>
                        <a:rPr lang="de-DE" sz="14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Ziel durch die Reorganisation festhalten</a:t>
                      </a:r>
                    </a:p>
                  </a:txBody>
                  <a:tcPr marL="8215" marR="8215" marT="8215" marB="0">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C6E7B"/>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Festlegung von Fabrik- und Projektzielen</a:t>
                      </a:r>
                    </a:p>
                  </a:txBody>
                  <a:tcPr marL="8215" marR="8215" marT="8215" marB="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FAP</a:t>
                      </a:r>
                    </a:p>
                  </a:txBody>
                  <a:tcPr marL="8215" marR="8215" marT="8215" marB="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einmalig</a:t>
                      </a:r>
                    </a:p>
                  </a:txBody>
                  <a:tcPr marL="8215" marR="8215" marT="8215" marB="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Qualitäts-management</a:t>
                      </a:r>
                    </a:p>
                  </a:txBody>
                  <a:tcPr marL="8215" marR="8215" marT="8215" marB="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Qualitätslenkung</a:t>
                      </a:r>
                    </a:p>
                  </a:txBody>
                  <a:tcPr marL="8215" marR="8215" marT="8215" marB="0">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Interviews</a:t>
                      </a:r>
                    </a:p>
                  </a:txBody>
                  <a:tcPr marL="8215" marR="8215" marT="8215"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extLst>
                  <a:ext uri="{0D108BD9-81ED-4DB2-BD59-A6C34878D82A}">
                    <a16:rowId xmlns:a16="http://schemas.microsoft.com/office/drawing/2014/main" val="2411511932"/>
                  </a:ext>
                </a:extLst>
              </a:tr>
              <a:tr h="586054">
                <a:tc>
                  <a:txBody>
                    <a:bodyPr/>
                    <a:lstStyle/>
                    <a:p>
                      <a:pPr algn="l" fontAlgn="t"/>
                      <a:r>
                        <a:rPr lang="de-DE" sz="14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Konsequenzen durch die Reorganisation beurteilen und festhalten</a:t>
                      </a:r>
                    </a:p>
                  </a:txBody>
                  <a:tcPr marL="8215" marR="8215" marT="8215" marB="0">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C6E7B"/>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Festlegung von Fabrik- und Projektzielen</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FAP</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einmalig</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Qualitäts-management</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Qualitätslenkung</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Konsens</a:t>
                      </a:r>
                    </a:p>
                  </a:txBody>
                  <a:tcPr marL="8215" marR="8215" marT="8215" marB="0">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extLst>
                  <a:ext uri="{0D108BD9-81ED-4DB2-BD59-A6C34878D82A}">
                    <a16:rowId xmlns:a16="http://schemas.microsoft.com/office/drawing/2014/main" val="1357463576"/>
                  </a:ext>
                </a:extLst>
              </a:tr>
              <a:tr h="586054">
                <a:tc>
                  <a:txBody>
                    <a:bodyPr/>
                    <a:lstStyle/>
                    <a:p>
                      <a:pPr algn="l" fontAlgn="t"/>
                      <a:r>
                        <a:rPr lang="de-DE" sz="14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Anforderungsabgleich neuer/geänderter Produkte mit geltenden Vorschriften</a:t>
                      </a:r>
                    </a:p>
                  </a:txBody>
                  <a:tcPr marL="8215" marR="8215" marT="8215" marB="0">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C6E7B"/>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Festlegung von Fabrik- und Projektzielen</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FAP/QM</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iterativ</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Anforderungs-validierung</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Anforderungs-überprüfung</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8215" marR="8215" marT="8215" marB="0">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extLst>
                  <a:ext uri="{0D108BD9-81ED-4DB2-BD59-A6C34878D82A}">
                    <a16:rowId xmlns:a16="http://schemas.microsoft.com/office/drawing/2014/main" val="3999117483"/>
                  </a:ext>
                </a:extLst>
              </a:tr>
              <a:tr h="586054">
                <a:tc>
                  <a:txBody>
                    <a:bodyPr/>
                    <a:lstStyle/>
                    <a:p>
                      <a:pPr algn="l" fontAlgn="t"/>
                      <a:r>
                        <a:rPr lang="de-DE" sz="14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Anforderungen IST-SOLL Vergleich</a:t>
                      </a:r>
                    </a:p>
                  </a:txBody>
                  <a:tcPr marL="8215" marR="8215" marT="8215" marB="0">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C6E7B"/>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Festlegung von Fabrik- und Projektzielen</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FAP/QM</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iterativ</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Anforderungs-validierung</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Anforderungs-überprüfung</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Interviews</a:t>
                      </a:r>
                    </a:p>
                  </a:txBody>
                  <a:tcPr marL="8215" marR="8215" marT="8215" marB="0">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extLst>
                  <a:ext uri="{0D108BD9-81ED-4DB2-BD59-A6C34878D82A}">
                    <a16:rowId xmlns:a16="http://schemas.microsoft.com/office/drawing/2014/main" val="3680721986"/>
                  </a:ext>
                </a:extLst>
              </a:tr>
              <a:tr h="586054">
                <a:tc>
                  <a:txBody>
                    <a:bodyPr/>
                    <a:lstStyle/>
                    <a:p>
                      <a:pPr algn="l" fontAlgn="t"/>
                      <a:r>
                        <a:rPr lang="de-DE" sz="14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Anforderungen dokumentieren</a:t>
                      </a:r>
                    </a:p>
                  </a:txBody>
                  <a:tcPr marL="8215" marR="8215" marT="8215" marB="0">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C6E7B"/>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Festlegung von Fabrik- und Projektzielen</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QM</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einmalig</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Anforderungs-management</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Anforderungs-dokumentation</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Checkliste</a:t>
                      </a:r>
                    </a:p>
                  </a:txBody>
                  <a:tcPr marL="8215" marR="8215" marT="8215" marB="0">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7F7F7"/>
                    </a:solidFill>
                  </a:tcPr>
                </a:tc>
                <a:extLst>
                  <a:ext uri="{0D108BD9-81ED-4DB2-BD59-A6C34878D82A}">
                    <a16:rowId xmlns:a16="http://schemas.microsoft.com/office/drawing/2014/main" val="1282196248"/>
                  </a:ext>
                </a:extLst>
              </a:tr>
              <a:tr h="586054">
                <a:tc>
                  <a:txBody>
                    <a:bodyPr/>
                    <a:lstStyle/>
                    <a:p>
                      <a:pPr algn="l" fontAlgn="t"/>
                      <a:r>
                        <a:rPr lang="de-DE" sz="14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Leistungsbewertung und -überwachung</a:t>
                      </a:r>
                    </a:p>
                  </a:txBody>
                  <a:tcPr marL="8215" marR="8215" marT="8215" marB="0">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AC6E7B"/>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Ermittlung von Bewertungskriterien</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QM</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iterativ</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Qualitäts-verbesserung</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Leistungs-bewertung</a:t>
                      </a:r>
                    </a:p>
                  </a:txBody>
                  <a:tcPr marL="8215" marR="8215" marT="8215" marB="0">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7F7F7"/>
                    </a:solidFill>
                  </a:tcPr>
                </a:tc>
                <a:tc>
                  <a:txBody>
                    <a:bodyPr/>
                    <a:lstStyle/>
                    <a:p>
                      <a:pPr algn="l" fontAlgn="t"/>
                      <a:r>
                        <a:rPr lang="de-DE" sz="14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8215" marR="8215" marT="8215" marB="0">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7F7F7"/>
                    </a:solidFill>
                  </a:tcPr>
                </a:tc>
                <a:extLst>
                  <a:ext uri="{0D108BD9-81ED-4DB2-BD59-A6C34878D82A}">
                    <a16:rowId xmlns:a16="http://schemas.microsoft.com/office/drawing/2014/main" val="1647532074"/>
                  </a:ext>
                </a:extLst>
              </a:tr>
            </a:tbl>
          </a:graphicData>
        </a:graphic>
      </p:graphicFrame>
    </p:spTree>
    <p:extLst>
      <p:ext uri="{BB962C8B-B14F-4D97-AF65-F5344CB8AC3E}">
        <p14:creationId xmlns:p14="http://schemas.microsoft.com/office/powerpoint/2010/main" val="850938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153393BC-AB33-426E-A384-F542672E827F}"/>
              </a:ext>
            </a:extLst>
          </p:cNvPr>
          <p:cNvSpPr>
            <a:spLocks noGrp="1"/>
          </p:cNvSpPr>
          <p:nvPr>
            <p:ph type="ftr" sz="quarter" idx="11"/>
          </p:nvPr>
        </p:nvSpPr>
        <p:spPr/>
        <p:txBody>
          <a:bodyPr/>
          <a:lstStyle/>
          <a:p>
            <a:endParaRPr lang="de-DE"/>
          </a:p>
        </p:txBody>
      </p:sp>
      <p:sp>
        <p:nvSpPr>
          <p:cNvPr id="3" name="Rechteck 2">
            <a:extLst>
              <a:ext uri="{FF2B5EF4-FFF2-40B4-BE49-F238E27FC236}">
                <a16:creationId xmlns:a16="http://schemas.microsoft.com/office/drawing/2014/main" id="{E56BB9C4-DF6F-41AA-84B1-7AE1A5DAF99D}"/>
              </a:ext>
            </a:extLst>
          </p:cNvPr>
          <p:cNvSpPr/>
          <p:nvPr/>
        </p:nvSpPr>
        <p:spPr>
          <a:xfrm>
            <a:off x="0" y="0"/>
            <a:ext cx="12192000" cy="800100"/>
          </a:xfrm>
          <a:prstGeom prst="rect">
            <a:avLst/>
          </a:prstGeom>
          <a:solidFill>
            <a:srgbClr val="FCC4D2"/>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de-DE" sz="3200" b="1" i="0" u="none" strike="noStrike" kern="0" cap="none" spc="0" normalizeH="0" baseline="0" noProof="0" dirty="0">
                <a:ln>
                  <a:noFill/>
                </a:ln>
                <a:solidFill>
                  <a:prstClr val="black"/>
                </a:solidFill>
                <a:effectLst/>
                <a:uLnTx/>
                <a:uFillTx/>
                <a:latin typeface="Calibri" panose="020F0502020204030204"/>
                <a:ea typeface="+mn-ea"/>
                <a:cs typeface="+mn-cs"/>
              </a:rPr>
              <a:t>Quality Gate 1 – Zielfestlegung </a:t>
            </a:r>
            <a:endParaRPr kumimoji="0" lang="de-DE" sz="3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8" name="Gruppieren 7">
            <a:extLst>
              <a:ext uri="{FF2B5EF4-FFF2-40B4-BE49-F238E27FC236}">
                <a16:creationId xmlns:a16="http://schemas.microsoft.com/office/drawing/2014/main" id="{99C47034-7CE7-49C1-BE78-9B19B3C007AE}"/>
              </a:ext>
            </a:extLst>
          </p:cNvPr>
          <p:cNvGrpSpPr/>
          <p:nvPr/>
        </p:nvGrpSpPr>
        <p:grpSpPr>
          <a:xfrm>
            <a:off x="4473576" y="5697538"/>
            <a:ext cx="7094537" cy="360363"/>
            <a:chOff x="4473576" y="5768975"/>
            <a:chExt cx="7094537" cy="360363"/>
          </a:xfrm>
        </p:grpSpPr>
        <p:sp>
          <p:nvSpPr>
            <p:cNvPr id="9" name="Rechteck 8">
              <a:extLst>
                <a:ext uri="{FF2B5EF4-FFF2-40B4-BE49-F238E27FC236}">
                  <a16:creationId xmlns:a16="http://schemas.microsoft.com/office/drawing/2014/main" id="{74072000-F145-4293-B2E5-E39EAB70E7F4}"/>
                </a:ext>
              </a:extLst>
            </p:cNvPr>
            <p:cNvSpPr/>
            <p:nvPr/>
          </p:nvSpPr>
          <p:spPr>
            <a:xfrm>
              <a:off x="447357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Löschen</a:t>
              </a:r>
            </a:p>
          </p:txBody>
        </p:sp>
        <p:sp>
          <p:nvSpPr>
            <p:cNvPr id="11" name="Rechteck 10">
              <a:extLst>
                <a:ext uri="{FF2B5EF4-FFF2-40B4-BE49-F238E27FC236}">
                  <a16:creationId xmlns:a16="http://schemas.microsoft.com/office/drawing/2014/main" id="{0458ED13-E53A-4261-B38E-7B634556B98B}"/>
                </a:ext>
              </a:extLst>
            </p:cNvPr>
            <p:cNvSpPr/>
            <p:nvPr/>
          </p:nvSpPr>
          <p:spPr>
            <a:xfrm>
              <a:off x="10271126"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Alles senden</a:t>
              </a:r>
            </a:p>
          </p:txBody>
        </p:sp>
        <p:sp>
          <p:nvSpPr>
            <p:cNvPr id="12" name="Rechteck 11">
              <a:extLst>
                <a:ext uri="{FF2B5EF4-FFF2-40B4-BE49-F238E27FC236}">
                  <a16:creationId xmlns:a16="http://schemas.microsoft.com/office/drawing/2014/main" id="{CC0E4FFE-119B-480A-9C4E-5C27F41FB8FE}"/>
                </a:ext>
              </a:extLst>
            </p:cNvPr>
            <p:cNvSpPr/>
            <p:nvPr/>
          </p:nvSpPr>
          <p:spPr>
            <a:xfrm>
              <a:off x="8326439"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Weiter</a:t>
              </a:r>
            </a:p>
          </p:txBody>
        </p:sp>
        <p:sp>
          <p:nvSpPr>
            <p:cNvPr id="13" name="Rechteck 12">
              <a:extLst>
                <a:ext uri="{FF2B5EF4-FFF2-40B4-BE49-F238E27FC236}">
                  <a16:creationId xmlns:a16="http://schemas.microsoft.com/office/drawing/2014/main" id="{82882DEB-E19B-4045-ABE5-A218F705FA80}"/>
                </a:ext>
              </a:extLst>
            </p:cNvPr>
            <p:cNvSpPr/>
            <p:nvPr/>
          </p:nvSpPr>
          <p:spPr>
            <a:xfrm>
              <a:off x="6418264" y="5768975"/>
              <a:ext cx="1296987" cy="360363"/>
            </a:xfrm>
            <a:prstGeom prst="rect">
              <a:avLst/>
            </a:prstGeom>
            <a:solidFill>
              <a:srgbClr val="FCC4D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a:ln>
                    <a:noFill/>
                  </a:ln>
                  <a:solidFill>
                    <a:prstClr val="black"/>
                  </a:solidFill>
                  <a:effectLst/>
                  <a:uLnTx/>
                  <a:uFillTx/>
                  <a:latin typeface="Calibri" panose="020F0502020204030204"/>
                  <a:ea typeface="+mn-ea"/>
                  <a:cs typeface="+mn-cs"/>
                </a:rPr>
                <a:t>Zurück</a:t>
              </a:r>
            </a:p>
          </p:txBody>
        </p:sp>
      </p:grpSp>
      <p:sp>
        <p:nvSpPr>
          <p:cNvPr id="14" name="Textfeld 13">
            <a:extLst>
              <a:ext uri="{FF2B5EF4-FFF2-40B4-BE49-F238E27FC236}">
                <a16:creationId xmlns:a16="http://schemas.microsoft.com/office/drawing/2014/main" id="{102CD9AF-2AC6-4A9E-B0C3-5E7372608F13}"/>
              </a:ext>
            </a:extLst>
          </p:cNvPr>
          <p:cNvSpPr txBox="1"/>
          <p:nvPr/>
        </p:nvSpPr>
        <p:spPr>
          <a:xfrm>
            <a:off x="443484" y="1361778"/>
            <a:ext cx="8581644" cy="3096360"/>
          </a:xfrm>
          <a:prstGeom prst="rect">
            <a:avLst/>
          </a:prstGeom>
          <a:noFill/>
        </p:spPr>
        <p:txBody>
          <a:bodyPr wrap="square">
            <a:spAutoFit/>
          </a:bodyPr>
          <a:lstStyle/>
          <a:p>
            <a:r>
              <a:rPr lang="de-DE" b="1" dirty="0">
                <a:solidFill>
                  <a:srgbClr val="82102D"/>
                </a:solidFill>
                <a:latin typeface="Calibri" panose="020F0502020204030204" pitchFamily="34" charset="0"/>
                <a:ea typeface="Calibri" panose="020F0502020204030204" pitchFamily="34" charset="0"/>
                <a:cs typeface="Calibri" panose="020F0502020204030204" pitchFamily="34" charset="0"/>
              </a:rPr>
              <a:t>Checkpoint</a:t>
            </a:r>
          </a:p>
          <a:p>
            <a:endParaRPr lang="de-DE" dirty="0">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50000"/>
              </a:lnSpc>
              <a:buFont typeface="Wingdings" panose="05000000000000000000" pitchFamily="2" charset="2"/>
              <a:buChar char=""/>
            </a:pPr>
            <a:r>
              <a:rPr lang="de-DE" dirty="0">
                <a:latin typeface="Calibri" panose="020F0502020204030204" pitchFamily="34" charset="0"/>
                <a:ea typeface="Calibri" panose="020F0502020204030204" pitchFamily="34" charset="0"/>
                <a:cs typeface="Calibri" panose="020F0502020204030204" pitchFamily="34" charset="0"/>
              </a:rPr>
              <a:t>Ziel durch die Reorganisation festhalten</a:t>
            </a:r>
          </a:p>
          <a:p>
            <a:pPr marL="285750" indent="-285750">
              <a:lnSpc>
                <a:spcPct val="150000"/>
              </a:lnSpc>
              <a:buFont typeface="Wingdings" panose="05000000000000000000" pitchFamily="2" charset="2"/>
              <a:buChar char=""/>
            </a:pPr>
            <a:r>
              <a:rPr lang="de-DE" dirty="0">
                <a:latin typeface="Calibri" panose="020F0502020204030204" pitchFamily="34" charset="0"/>
                <a:ea typeface="Calibri" panose="020F0502020204030204" pitchFamily="34" charset="0"/>
                <a:cs typeface="Calibri" panose="020F0502020204030204" pitchFamily="34" charset="0"/>
              </a:rPr>
              <a:t>Konsequenzen durch die Reorganisation beurteilen und festhalten</a:t>
            </a:r>
          </a:p>
          <a:p>
            <a:pPr marL="285750" indent="-285750">
              <a:lnSpc>
                <a:spcPct val="150000"/>
              </a:lnSpc>
              <a:buFont typeface="Wingdings" panose="05000000000000000000" pitchFamily="2" charset="2"/>
              <a:buChar char=""/>
            </a:pPr>
            <a:r>
              <a:rPr lang="de-DE" dirty="0">
                <a:latin typeface="Calibri" panose="020F0502020204030204" pitchFamily="34" charset="0"/>
                <a:ea typeface="Calibri" panose="020F0502020204030204" pitchFamily="34" charset="0"/>
                <a:cs typeface="Calibri" panose="020F0502020204030204" pitchFamily="34" charset="0"/>
              </a:rPr>
              <a:t>Anforderungsabgleich neuer/geänderter Produkte mit geltenden Vorschriften</a:t>
            </a:r>
          </a:p>
          <a:p>
            <a:pPr marL="285750" indent="-285750">
              <a:lnSpc>
                <a:spcPct val="150000"/>
              </a:lnSpc>
              <a:buFont typeface="Wingdings" panose="05000000000000000000" pitchFamily="2" charset="2"/>
              <a:buChar char=""/>
            </a:pPr>
            <a:r>
              <a:rPr lang="de-DE" dirty="0">
                <a:latin typeface="Calibri" panose="020F0502020204030204" pitchFamily="34" charset="0"/>
                <a:ea typeface="Calibri" panose="020F0502020204030204" pitchFamily="34" charset="0"/>
                <a:cs typeface="Calibri" panose="020F0502020204030204" pitchFamily="34" charset="0"/>
              </a:rPr>
              <a:t>Anforderungen IST-SOLL Vergleich</a:t>
            </a:r>
          </a:p>
          <a:p>
            <a:pPr marL="285750" indent="-285750">
              <a:lnSpc>
                <a:spcPct val="150000"/>
              </a:lnSpc>
              <a:buFont typeface="Wingdings" panose="05000000000000000000" pitchFamily="2" charset="2"/>
              <a:buChar char=""/>
            </a:pPr>
            <a:r>
              <a:rPr lang="de-DE" dirty="0">
                <a:latin typeface="Calibri" panose="020F0502020204030204" pitchFamily="34" charset="0"/>
                <a:ea typeface="Calibri" panose="020F0502020204030204" pitchFamily="34" charset="0"/>
                <a:cs typeface="Calibri" panose="020F0502020204030204" pitchFamily="34" charset="0"/>
              </a:rPr>
              <a:t>Anforderungen dokumentieren</a:t>
            </a:r>
          </a:p>
          <a:p>
            <a:pPr marL="285750" indent="-285750">
              <a:lnSpc>
                <a:spcPct val="150000"/>
              </a:lnSpc>
              <a:buFont typeface="Wingdings" panose="05000000000000000000" pitchFamily="2" charset="2"/>
              <a:buChar char=""/>
            </a:pPr>
            <a:r>
              <a:rPr lang="de-DE" dirty="0">
                <a:latin typeface="Calibri" panose="020F0502020204030204" pitchFamily="34" charset="0"/>
                <a:ea typeface="Calibri" panose="020F0502020204030204" pitchFamily="34" charset="0"/>
                <a:cs typeface="Calibri" panose="020F0502020204030204" pitchFamily="34" charset="0"/>
              </a:rPr>
              <a:t>Leistungsbewertung und -überwachung</a:t>
            </a:r>
          </a:p>
        </p:txBody>
      </p:sp>
    </p:spTree>
    <p:extLst>
      <p:ext uri="{BB962C8B-B14F-4D97-AF65-F5344CB8AC3E}">
        <p14:creationId xmlns:p14="http://schemas.microsoft.com/office/powerpoint/2010/main" val="4024118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C339277-B955-43AC-92B2-BA46209E161E}"/>
              </a:ext>
            </a:extLst>
          </p:cNvPr>
          <p:cNvSpPr/>
          <p:nvPr/>
        </p:nvSpPr>
        <p:spPr>
          <a:xfrm>
            <a:off x="0" y="748145"/>
            <a:ext cx="12192000" cy="701964"/>
          </a:xfrm>
          <a:prstGeom prst="rect">
            <a:avLst/>
          </a:prstGeom>
          <a:solidFill>
            <a:srgbClr val="740D21"/>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kern="0" dirty="0">
                <a:solidFill>
                  <a:prstClr val="white"/>
                </a:solidFill>
                <a:latin typeface="Calibri" panose="020F0502020204030204" pitchFamily="34" charset="0"/>
                <a:cs typeface="Calibri" panose="020F0502020204030204" pitchFamily="34" charset="0"/>
              </a:rPr>
              <a:t>Quality Gate 1: Zielfestlegung</a:t>
            </a:r>
            <a:endParaRPr kumimoji="0" lang="de-DE" sz="2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6" name="Abgerundetes Rechteck 24">
            <a:extLst>
              <a:ext uri="{FF2B5EF4-FFF2-40B4-BE49-F238E27FC236}">
                <a16:creationId xmlns:a16="http://schemas.microsoft.com/office/drawing/2014/main" id="{63D390A1-80D4-4ACE-8990-297EB591466D}"/>
              </a:ext>
            </a:extLst>
          </p:cNvPr>
          <p:cNvSpPr/>
          <p:nvPr/>
        </p:nvSpPr>
        <p:spPr>
          <a:xfrm>
            <a:off x="554038" y="2981325"/>
            <a:ext cx="4313237" cy="3128530"/>
          </a:xfrm>
          <a:prstGeom prst="roundRect">
            <a:avLst>
              <a:gd name="adj" fmla="val 7798"/>
            </a:avLst>
          </a:prstGeom>
          <a:solidFill>
            <a:srgbClr val="AC6E7B"/>
          </a:solidFill>
          <a:ln w="12700" cap="flat" cmpd="sng" algn="ctr">
            <a:noFill/>
            <a:prstDash val="solid"/>
            <a:miter lim="800000"/>
          </a:ln>
          <a:effectLst/>
        </p:spPr>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600" kern="0" noProof="0" dirty="0" smtClean="0">
                <a:solidFill>
                  <a:prstClr val="white"/>
                </a:solidFill>
                <a:latin typeface="Calibri" panose="020F0502020204030204"/>
              </a:rPr>
              <a:t>Sie haben noch nicht alle Punkte der Checkliste abgearbeitet. Dies bedeutet, dass die aktuellen Tätigkeiten und Ergebnisse noch nicht ausreichend sind. Es bedarf demnach einer Überarbeitung. Es müssen ggf. </a:t>
            </a:r>
            <a:r>
              <a:rPr lang="de-DE" sz="1600" kern="0" dirty="0" smtClean="0">
                <a:solidFill>
                  <a:prstClr val="white"/>
                </a:solidFill>
                <a:latin typeface="Calibri" panose="020F0502020204030204"/>
              </a:rPr>
              <a:t>Änderungen an den Zielen oder Vorgaben sowie Auflagen bezüglich Nachbesserungen der Planungen vorgenommen werden.</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600" kern="0" dirty="0" smtClean="0">
                <a:solidFill>
                  <a:prstClr val="white"/>
                </a:solidFill>
                <a:latin typeface="Calibri" panose="020F0502020204030204"/>
              </a:rPr>
              <a:t>Beim Klicken auch „Hier geht‘s weiter!“ werden Sie automatisch zurück an den Anfang der Planungsphase geleitet</a:t>
            </a:r>
            <a:endParaRPr kumimoji="0" lang="de-DE" sz="16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 name="Abgerundetes Rechteck 14">
            <a:extLst>
              <a:ext uri="{FF2B5EF4-FFF2-40B4-BE49-F238E27FC236}">
                <a16:creationId xmlns:a16="http://schemas.microsoft.com/office/drawing/2014/main" id="{A9AE49B1-E049-4EB1-96F0-060ABFF3E975}"/>
              </a:ext>
            </a:extLst>
          </p:cNvPr>
          <p:cNvSpPr/>
          <p:nvPr/>
        </p:nvSpPr>
        <p:spPr>
          <a:xfrm>
            <a:off x="9982200" y="5685559"/>
            <a:ext cx="2017713" cy="480291"/>
          </a:xfrm>
          <a:prstGeom prst="roundRect">
            <a:avLst>
              <a:gd name="adj" fmla="val 20633"/>
            </a:avLst>
          </a:prstGeom>
          <a:solidFill>
            <a:srgbClr val="F07088"/>
          </a:solidFill>
          <a:ln w="12700" cap="flat" cmpd="sng" algn="ctr">
            <a:noFill/>
            <a:prstDash val="solid"/>
            <a:miter lim="800000"/>
          </a:ln>
          <a:effectLst>
            <a:innerShdw blurRad="63500" dist="50800" dir="54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solidFill>
                  <a:prstClr val="white"/>
                </a:solidFill>
                <a:effectLst/>
                <a:uLnTx/>
                <a:uFillTx/>
                <a:latin typeface="Calibri" panose="020F0502020204030204"/>
                <a:ea typeface="+mn-ea"/>
                <a:cs typeface="+mn-cs"/>
              </a:rPr>
              <a:t>Hier geht‘s weiter!</a:t>
            </a:r>
          </a:p>
        </p:txBody>
      </p:sp>
      <p:sp>
        <p:nvSpPr>
          <p:cNvPr id="9" name="Sprechblase: oval 8">
            <a:extLst>
              <a:ext uri="{FF2B5EF4-FFF2-40B4-BE49-F238E27FC236}">
                <a16:creationId xmlns:a16="http://schemas.microsoft.com/office/drawing/2014/main" id="{885190C2-F42A-4A96-BC2A-42B1B7D68001}"/>
              </a:ext>
            </a:extLst>
          </p:cNvPr>
          <p:cNvSpPr/>
          <p:nvPr/>
        </p:nvSpPr>
        <p:spPr bwMode="auto">
          <a:xfrm>
            <a:off x="5298852" y="2057399"/>
            <a:ext cx="2208324" cy="1476375"/>
          </a:xfrm>
          <a:prstGeom prst="wedgeEllipseCallout">
            <a:avLst>
              <a:gd name="adj1" fmla="val 62232"/>
              <a:gd name="adj2" fmla="val 31250"/>
            </a:avLst>
          </a:prstGeom>
          <a:solidFill>
            <a:srgbClr val="82102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a:ln>
                  <a:noFill/>
                </a:ln>
                <a:solidFill>
                  <a:schemeClr val="bg1"/>
                </a:solidFill>
                <a:effectLst/>
                <a:latin typeface="Arial" charset="0"/>
                <a:ea typeface="ＭＳ Ｐゴシック" pitchFamily="-16" charset="-128"/>
              </a:rPr>
              <a:t>Oh nein, Achtung!</a:t>
            </a:r>
          </a:p>
        </p:txBody>
      </p:sp>
      <p:sp>
        <p:nvSpPr>
          <p:cNvPr id="10" name="Rechteck 9">
            <a:extLst>
              <a:ext uri="{FF2B5EF4-FFF2-40B4-BE49-F238E27FC236}">
                <a16:creationId xmlns:a16="http://schemas.microsoft.com/office/drawing/2014/main" id="{B6658EF7-80F7-4FCB-85C0-7C532BA9AB24}"/>
              </a:ext>
            </a:extLst>
          </p:cNvPr>
          <p:cNvSpPr/>
          <p:nvPr/>
        </p:nvSpPr>
        <p:spPr bwMode="auto">
          <a:xfrm>
            <a:off x="9982200" y="1675247"/>
            <a:ext cx="2017713" cy="3811154"/>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
        <p:nvSpPr>
          <p:cNvPr id="11" name="Ellipse 10">
            <a:extLst>
              <a:ext uri="{FF2B5EF4-FFF2-40B4-BE49-F238E27FC236}">
                <a16:creationId xmlns:a16="http://schemas.microsoft.com/office/drawing/2014/main" id="{3F7AE2AA-735E-496D-9281-A3C60C59EBBD}"/>
              </a:ext>
            </a:extLst>
          </p:cNvPr>
          <p:cNvSpPr/>
          <p:nvPr/>
        </p:nvSpPr>
        <p:spPr bwMode="auto">
          <a:xfrm>
            <a:off x="10433057" y="1791791"/>
            <a:ext cx="1116000" cy="1116000"/>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
        <p:nvSpPr>
          <p:cNvPr id="12" name="Ellipse 11">
            <a:extLst>
              <a:ext uri="{FF2B5EF4-FFF2-40B4-BE49-F238E27FC236}">
                <a16:creationId xmlns:a16="http://schemas.microsoft.com/office/drawing/2014/main" id="{0A2078C6-4A6A-40C1-9528-6A74A3142F72}"/>
              </a:ext>
            </a:extLst>
          </p:cNvPr>
          <p:cNvSpPr/>
          <p:nvPr/>
        </p:nvSpPr>
        <p:spPr bwMode="auto">
          <a:xfrm>
            <a:off x="10433056" y="3022824"/>
            <a:ext cx="1116000" cy="1116000"/>
          </a:xfrm>
          <a:prstGeom prst="ellipse">
            <a:avLst/>
          </a:prstGeom>
          <a:solidFill>
            <a:srgbClr val="FFFF00">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sp>
        <p:nvSpPr>
          <p:cNvPr id="13" name="Ellipse 12">
            <a:extLst>
              <a:ext uri="{FF2B5EF4-FFF2-40B4-BE49-F238E27FC236}">
                <a16:creationId xmlns:a16="http://schemas.microsoft.com/office/drawing/2014/main" id="{6FD08E62-7666-4720-B9D3-0BDA6EC8F5CE}"/>
              </a:ext>
            </a:extLst>
          </p:cNvPr>
          <p:cNvSpPr/>
          <p:nvPr/>
        </p:nvSpPr>
        <p:spPr bwMode="auto">
          <a:xfrm>
            <a:off x="10433055" y="4253857"/>
            <a:ext cx="1116000" cy="1116000"/>
          </a:xfrm>
          <a:prstGeom prst="ellipse">
            <a:avLst/>
          </a:prstGeom>
          <a:solidFill>
            <a:srgbClr val="00B050">
              <a:alpha val="2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pitchFamily="-16" charset="-128"/>
            </a:endParaRPr>
          </a:p>
        </p:txBody>
      </p:sp>
      <p:pic>
        <p:nvPicPr>
          <p:cNvPr id="16" name="Grafik 15" descr="image043">
            <a:extLst>
              <a:ext uri="{FF2B5EF4-FFF2-40B4-BE49-F238E27FC236}">
                <a16:creationId xmlns:a16="http://schemas.microsoft.com/office/drawing/2014/main" id="{AC09C877-A21B-4F5D-922A-D078267EDE73}"/>
              </a:ext>
            </a:extLst>
          </p:cNvPr>
          <p:cNvPicPr>
            <a:picLocks noGrp="1" noChangeAspect="1"/>
          </p:cNvPicPr>
          <p:nvPr isPhoto="1"/>
        </p:nvPicPr>
        <p:blipFill rotWithShape="1">
          <a:blip r:embed="rId2">
            <a:lum/>
            <a:extLst>
              <a:ext uri="{BEBA8EAE-BF5A-486C-A8C5-ECC9F3942E4B}">
                <a14:imgProps xmlns:a14="http://schemas.microsoft.com/office/drawing/2010/main">
                  <a14:imgLayer r:embed="rId3">
                    <a14:imgEffect>
                      <a14:backgroundRemoval t="27260" b="88953" l="61855" r="80968">
                        <a14:foregroundMark x1="71694" y1="86227" x2="70000" y2="86227"/>
                        <a14:foregroundMark x1="75323" y1="88235" x2="73629" y2="88953"/>
                        <a14:foregroundMark x1="74113" y1="61980" x2="74758" y2="58106"/>
                        <a14:foregroundMark x1="71694" y1="58680" x2="71855" y2="61980"/>
                      </a14:backgroundRemoval>
                    </a14:imgEffect>
                  </a14:imgLayer>
                </a14:imgProps>
              </a:ext>
              <a:ext uri="{28A0092B-C50C-407E-A947-70E740481C1C}">
                <a14:useLocalDpi xmlns:a14="http://schemas.microsoft.com/office/drawing/2010/main" val="0"/>
              </a:ext>
            </a:extLst>
          </a:blip>
          <a:srcRect l="59531" t="19991" r="16641" b="7042"/>
          <a:stretch/>
        </p:blipFill>
        <p:spPr>
          <a:xfrm>
            <a:off x="6851646" y="1288184"/>
            <a:ext cx="2905125" cy="5000626"/>
          </a:xfrm>
          <a:prstGeom prst="rect">
            <a:avLst/>
          </a:prstGeom>
        </p:spPr>
      </p:pic>
    </p:spTree>
    <p:extLst>
      <p:ext uri="{BB962C8B-B14F-4D97-AF65-F5344CB8AC3E}">
        <p14:creationId xmlns:p14="http://schemas.microsoft.com/office/powerpoint/2010/main" val="8449124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MIO_FALLBACK_LAYOUT" val="1"/>
  <p:tag name="MIO_SHOW_DATE" val="False"/>
  <p:tag name="MIO_SHOW_FOOTER" val="False"/>
  <p:tag name="MIO_SHOW_PAGENUMBER" val="False"/>
  <p:tag name="MIO_AVOID_BLANK_LAYOUT" val="True"/>
  <p:tag name="MIO_CD_LAYOUT_VALID_AREA" val="False"/>
  <p:tag name="MIO_NUMBER_OF_VALID_LAYOUTS" val="8"/>
  <p:tag name="MIO_HDS" val="True"/>
  <p:tag name="MIO_SKIPVERSION" val="01.01.0001 00:00:00"/>
  <p:tag name="MIO_EKGUID" val="734b5f3c-252a-4a49-8798-b47f4527c7c1"/>
  <p:tag name="MIO_UPDATE" val="True"/>
  <p:tag name="MIO_VERSION" val="10.02.2020 12:44:50"/>
  <p:tag name="MIO_DBID" val="067E5F22-164C-4316-9CC1-72F38E219372"/>
  <p:tag name="MIO_LASTDOWNLOADED" val="27.05.2021 14:31:26"/>
  <p:tag name="MIO_OBJECTNAME" val="IFA-Master v3.4 16:9"/>
  <p:tag name="MIO_CDID" val="7a67b6ad-2868-4f66-ab37-1cb1201d51fc"/>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x4pxJQVoMqBymeiWb5V0Pg"/>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Leere Präsentation">
  <a:themeElements>
    <a:clrScheme name="Benutzerdefiniert 1">
      <a:dk1>
        <a:srgbClr val="000000"/>
      </a:dk1>
      <a:lt1>
        <a:srgbClr val="FFFFFF"/>
      </a:lt1>
      <a:dk2>
        <a:srgbClr val="F7F7F7"/>
      </a:dk2>
      <a:lt2>
        <a:srgbClr val="4C4C4C"/>
      </a:lt2>
      <a:accent1>
        <a:srgbClr val="E5E5E5"/>
      </a:accent1>
      <a:accent2>
        <a:srgbClr val="E51D44"/>
      </a:accent2>
      <a:accent3>
        <a:srgbClr val="00509B"/>
      </a:accent3>
      <a:accent4>
        <a:srgbClr val="B2CAE1"/>
      </a:accent4>
      <a:accent5>
        <a:srgbClr val="003C74"/>
      </a:accent5>
      <a:accent6>
        <a:srgbClr val="E5EDF5"/>
      </a:accent6>
      <a:hlink>
        <a:srgbClr val="00284D"/>
      </a:hlink>
      <a:folHlink>
        <a:srgbClr val="B2CAE1"/>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993</Words>
  <Application>Microsoft Office PowerPoint</Application>
  <PresentationFormat>Breitbild</PresentationFormat>
  <Paragraphs>262</Paragraphs>
  <Slides>11</Slides>
  <Notes>0</Notes>
  <HiddenSlides>0</HiddenSlides>
  <MMClips>0</MMClips>
  <ScaleCrop>false</ScaleCrop>
  <HeadingPairs>
    <vt:vector size="8" baseType="variant">
      <vt:variant>
        <vt:lpstr>Verwendete Schriftarten</vt:lpstr>
      </vt:variant>
      <vt:variant>
        <vt:i4>5</vt:i4>
      </vt:variant>
      <vt:variant>
        <vt:lpstr>Design</vt:lpstr>
      </vt:variant>
      <vt:variant>
        <vt:i4>2</vt:i4>
      </vt:variant>
      <vt:variant>
        <vt:lpstr>Eingebettete OLE-Server</vt:lpstr>
      </vt:variant>
      <vt:variant>
        <vt:i4>1</vt:i4>
      </vt:variant>
      <vt:variant>
        <vt:lpstr>Folientitel</vt:lpstr>
      </vt:variant>
      <vt:variant>
        <vt:i4>11</vt:i4>
      </vt:variant>
    </vt:vector>
  </HeadingPairs>
  <TitlesOfParts>
    <vt:vector size="19" baseType="lpstr">
      <vt:lpstr>ＭＳ Ｐゴシック</vt:lpstr>
      <vt:lpstr>Arial</vt:lpstr>
      <vt:lpstr>Calibri</vt:lpstr>
      <vt:lpstr>Calibri Light</vt:lpstr>
      <vt:lpstr>Wingdings</vt:lpstr>
      <vt:lpstr>Office</vt:lpstr>
      <vt:lpstr>3_Leere Präsentation</vt:lpstr>
      <vt:lpstr>think-cell Folie</vt:lpstr>
      <vt:lpstr>E-Learning für einen agilen Fabrikplanungs- und Qualitätsprozess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Fotoalbum</dc:title>
  <dc:creator>tanya jahangirkhani</dc:creator>
  <cp:lastModifiedBy>Hiwi FAP2</cp:lastModifiedBy>
  <cp:revision>104</cp:revision>
  <dcterms:created xsi:type="dcterms:W3CDTF">2023-10-23T06:59:54Z</dcterms:created>
  <dcterms:modified xsi:type="dcterms:W3CDTF">2024-01-09T13:10:12Z</dcterms:modified>
</cp:coreProperties>
</file>